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62"/>
  </p:notesMasterIdLst>
  <p:handoutMasterIdLst>
    <p:handoutMasterId r:id="rId63"/>
  </p:handoutMasterIdLst>
  <p:sldIdLst>
    <p:sldId id="414" r:id="rId2"/>
    <p:sldId id="415" r:id="rId3"/>
    <p:sldId id="416" r:id="rId4"/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4" r:id="rId32"/>
    <p:sldId id="445" r:id="rId33"/>
    <p:sldId id="446" r:id="rId34"/>
    <p:sldId id="447" r:id="rId35"/>
    <p:sldId id="448" r:id="rId36"/>
    <p:sldId id="449" r:id="rId37"/>
    <p:sldId id="450" r:id="rId38"/>
    <p:sldId id="451" r:id="rId39"/>
    <p:sldId id="452" r:id="rId40"/>
    <p:sldId id="453" r:id="rId41"/>
    <p:sldId id="454" r:id="rId42"/>
    <p:sldId id="455" r:id="rId43"/>
    <p:sldId id="456" r:id="rId44"/>
    <p:sldId id="457" r:id="rId45"/>
    <p:sldId id="458" r:id="rId46"/>
    <p:sldId id="459" r:id="rId47"/>
    <p:sldId id="460" r:id="rId48"/>
    <p:sldId id="461" r:id="rId49"/>
    <p:sldId id="462" r:id="rId50"/>
    <p:sldId id="463" r:id="rId51"/>
    <p:sldId id="464" r:id="rId52"/>
    <p:sldId id="465" r:id="rId53"/>
    <p:sldId id="466" r:id="rId54"/>
    <p:sldId id="467" r:id="rId55"/>
    <p:sldId id="468" r:id="rId56"/>
    <p:sldId id="469" r:id="rId57"/>
    <p:sldId id="470" r:id="rId58"/>
    <p:sldId id="471" r:id="rId59"/>
    <p:sldId id="472" r:id="rId60"/>
    <p:sldId id="473" r:id="rId6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595959"/>
    <a:srgbClr val="FFFFFF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42"/>
    <p:restoredTop sz="94681"/>
  </p:normalViewPr>
  <p:slideViewPr>
    <p:cSldViewPr snapToGrid="0" snapToObjects="1">
      <p:cViewPr>
        <p:scale>
          <a:sx n="100" d="100"/>
          <a:sy n="100" d="100"/>
        </p:scale>
        <p:origin x="-2261" y="-6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3" d="100"/>
          <a:sy n="163" d="100"/>
        </p:scale>
        <p:origin x="1336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0DA37-9722-2044-AF69-6C16838C837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69750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35151-EBAB-47E2-B218-DFE82E0DDF05}" type="datetimeFigureOut">
              <a:rPr lang="de-DE" smtClean="0"/>
              <a:pPr/>
              <a:t>28.08.2019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472A4-DEE7-4A05-BD68-DE9639FA85B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83110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B21C3-62FB-42D9-A6D0-84CA40EE2B7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5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50" y="90947"/>
            <a:ext cx="1898650" cy="7302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71847-2CD5-C045-B5AD-37E3FB019008}" type="datetimeFigureOut">
              <a:rPr lang="de-DE" smtClean="0"/>
              <a:pPr/>
              <a:t>28.08.2019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87598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0" i="0" kern="1200">
          <a:solidFill>
            <a:schemeClr val="tx1"/>
          </a:solidFill>
          <a:latin typeface="Akko Pro Medium" charset="0"/>
          <a:ea typeface="Akko Pro Medium" charset="0"/>
          <a:cs typeface="Akko Pro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kko Pro" charset="0"/>
          <a:ea typeface="Akko Pro" charset="0"/>
          <a:cs typeface="Akko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kko Pro" charset="0"/>
          <a:ea typeface="Akko Pro" charset="0"/>
          <a:cs typeface="Akko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kko Pro" charset="0"/>
          <a:ea typeface="Akko Pro" charset="0"/>
          <a:cs typeface="Akko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Akko Pro" charset="0"/>
          <a:ea typeface="Akko Pro" charset="0"/>
          <a:cs typeface="Akko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kko Pro Medium" charset="0"/>
          <a:ea typeface="Akko Pro Medium" charset="0"/>
          <a:cs typeface="Akko Pro Mediu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13448"/>
          <a:stretch>
            <a:fillRect/>
          </a:stretch>
        </p:blipFill>
        <p:spPr bwMode="auto">
          <a:xfrm>
            <a:off x="861060" y="1051616"/>
            <a:ext cx="7536180" cy="539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020" y="742740"/>
            <a:ext cx="7478380" cy="580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190" y="982918"/>
            <a:ext cx="7969250" cy="557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r="2132" b="2674"/>
          <a:stretch>
            <a:fillRect/>
          </a:stretch>
        </p:blipFill>
        <p:spPr bwMode="auto">
          <a:xfrm>
            <a:off x="692219" y="303530"/>
            <a:ext cx="7285921" cy="63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670" y="1018662"/>
            <a:ext cx="7580630" cy="533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" y="743798"/>
            <a:ext cx="8388350" cy="56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r="7802" b="2861"/>
          <a:stretch>
            <a:fillRect/>
          </a:stretch>
        </p:blipFill>
        <p:spPr bwMode="auto">
          <a:xfrm>
            <a:off x="1043940" y="1056616"/>
            <a:ext cx="7513320" cy="504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140" y="952500"/>
            <a:ext cx="7833850" cy="558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r="7534"/>
          <a:stretch>
            <a:fillRect/>
          </a:stretch>
        </p:blipFill>
        <p:spPr bwMode="auto">
          <a:xfrm>
            <a:off x="860170" y="967740"/>
            <a:ext cx="7575170" cy="565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r="7042"/>
          <a:stretch>
            <a:fillRect/>
          </a:stretch>
        </p:blipFill>
        <p:spPr bwMode="auto">
          <a:xfrm>
            <a:off x="1082072" y="548641"/>
            <a:ext cx="7284688" cy="615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r="7433"/>
          <a:stretch>
            <a:fillRect/>
          </a:stretch>
        </p:blipFill>
        <p:spPr bwMode="auto">
          <a:xfrm>
            <a:off x="731520" y="675674"/>
            <a:ext cx="7940040" cy="583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3290"/>
          <a:stretch>
            <a:fillRect/>
          </a:stretch>
        </p:blipFill>
        <p:spPr bwMode="auto">
          <a:xfrm>
            <a:off x="815340" y="933840"/>
            <a:ext cx="7764780" cy="559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760" y="1104772"/>
            <a:ext cx="7504429" cy="534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552" y="1264920"/>
            <a:ext cx="7750098" cy="474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" y="799538"/>
            <a:ext cx="7954010" cy="566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r="13339"/>
          <a:stretch>
            <a:fillRect/>
          </a:stretch>
        </p:blipFill>
        <p:spPr bwMode="auto">
          <a:xfrm>
            <a:off x="1002996" y="1143000"/>
            <a:ext cx="7508544" cy="474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r="1676"/>
          <a:stretch>
            <a:fillRect/>
          </a:stretch>
        </p:blipFill>
        <p:spPr bwMode="auto">
          <a:xfrm>
            <a:off x="731520" y="1099130"/>
            <a:ext cx="7970520" cy="486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120" y="1030836"/>
            <a:ext cx="7565390" cy="539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r="12740"/>
          <a:stretch>
            <a:fillRect/>
          </a:stretch>
        </p:blipFill>
        <p:spPr bwMode="auto">
          <a:xfrm>
            <a:off x="971776" y="800100"/>
            <a:ext cx="7676924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r="8599"/>
          <a:stretch>
            <a:fillRect/>
          </a:stretch>
        </p:blipFill>
        <p:spPr bwMode="auto">
          <a:xfrm>
            <a:off x="922020" y="406208"/>
            <a:ext cx="7505700" cy="645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r="7835"/>
          <a:stretch>
            <a:fillRect/>
          </a:stretch>
        </p:blipFill>
        <p:spPr bwMode="auto">
          <a:xfrm>
            <a:off x="1066146" y="655320"/>
            <a:ext cx="7140594" cy="608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r="4193"/>
          <a:stretch>
            <a:fillRect/>
          </a:stretch>
        </p:blipFill>
        <p:spPr bwMode="auto">
          <a:xfrm>
            <a:off x="880384" y="807720"/>
            <a:ext cx="7433036" cy="583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1" y="333480"/>
            <a:ext cx="7530174" cy="652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r="1241"/>
          <a:stretch>
            <a:fillRect/>
          </a:stretch>
        </p:blipFill>
        <p:spPr bwMode="auto">
          <a:xfrm>
            <a:off x="944880" y="915885"/>
            <a:ext cx="7322820" cy="528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r="6812"/>
          <a:stretch>
            <a:fillRect/>
          </a:stretch>
        </p:blipFill>
        <p:spPr bwMode="auto">
          <a:xfrm>
            <a:off x="894080" y="677768"/>
            <a:ext cx="7297420" cy="573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r="7684"/>
          <a:stretch>
            <a:fillRect/>
          </a:stretch>
        </p:blipFill>
        <p:spPr bwMode="auto">
          <a:xfrm>
            <a:off x="783941" y="815340"/>
            <a:ext cx="7598059" cy="589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r="7143"/>
          <a:stretch>
            <a:fillRect/>
          </a:stretch>
        </p:blipFill>
        <p:spPr bwMode="auto">
          <a:xfrm>
            <a:off x="1110290" y="975360"/>
            <a:ext cx="7073590" cy="543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r="8159"/>
          <a:stretch>
            <a:fillRect/>
          </a:stretch>
        </p:blipFill>
        <p:spPr bwMode="auto">
          <a:xfrm>
            <a:off x="832148" y="640080"/>
            <a:ext cx="7633672" cy="593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r="7614"/>
          <a:stretch>
            <a:fillRect/>
          </a:stretch>
        </p:blipFill>
        <p:spPr bwMode="auto">
          <a:xfrm>
            <a:off x="879528" y="670560"/>
            <a:ext cx="7304352" cy="573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r="7481"/>
          <a:stretch>
            <a:fillRect/>
          </a:stretch>
        </p:blipFill>
        <p:spPr bwMode="auto">
          <a:xfrm>
            <a:off x="777796" y="361950"/>
            <a:ext cx="7413704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r="7695"/>
          <a:stretch>
            <a:fillRect/>
          </a:stretch>
        </p:blipFill>
        <p:spPr bwMode="auto">
          <a:xfrm>
            <a:off x="939800" y="440027"/>
            <a:ext cx="7129780" cy="626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r="2159" b="2983"/>
          <a:stretch>
            <a:fillRect/>
          </a:stretch>
        </p:blipFill>
        <p:spPr bwMode="auto">
          <a:xfrm>
            <a:off x="354330" y="569895"/>
            <a:ext cx="8286750" cy="61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r="7880"/>
          <a:stretch>
            <a:fillRect/>
          </a:stretch>
        </p:blipFill>
        <p:spPr bwMode="auto">
          <a:xfrm>
            <a:off x="1082040" y="882390"/>
            <a:ext cx="7185660" cy="567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7817" b="2747"/>
          <a:stretch>
            <a:fillRect/>
          </a:stretch>
        </p:blipFill>
        <p:spPr bwMode="auto">
          <a:xfrm>
            <a:off x="867187" y="685801"/>
            <a:ext cx="7636733" cy="60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88" y="1226820"/>
            <a:ext cx="7213841" cy="514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" y="1075784"/>
            <a:ext cx="7534910" cy="533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r="7332"/>
          <a:stretch>
            <a:fillRect/>
          </a:stretch>
        </p:blipFill>
        <p:spPr bwMode="auto">
          <a:xfrm>
            <a:off x="929640" y="911482"/>
            <a:ext cx="7383780" cy="580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120" y="989228"/>
            <a:ext cx="7383780" cy="522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r="6993"/>
          <a:stretch>
            <a:fillRect/>
          </a:stretch>
        </p:blipFill>
        <p:spPr bwMode="auto">
          <a:xfrm>
            <a:off x="990476" y="998220"/>
            <a:ext cx="7368664" cy="553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" y="837205"/>
            <a:ext cx="7810500" cy="55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422" y="1036320"/>
            <a:ext cx="771816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r="6892"/>
          <a:stretch>
            <a:fillRect/>
          </a:stretch>
        </p:blipFill>
        <p:spPr bwMode="auto">
          <a:xfrm>
            <a:off x="1089660" y="606219"/>
            <a:ext cx="7178040" cy="586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 b="7820"/>
          <a:stretch>
            <a:fillRect/>
          </a:stretch>
        </p:blipFill>
        <p:spPr bwMode="auto">
          <a:xfrm>
            <a:off x="655320" y="678962"/>
            <a:ext cx="7757160" cy="597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314" y="908050"/>
            <a:ext cx="8076636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" y="431456"/>
            <a:ext cx="7561580" cy="624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 r="8564" b="8909"/>
          <a:stretch>
            <a:fillRect/>
          </a:stretch>
        </p:blipFill>
        <p:spPr bwMode="auto">
          <a:xfrm>
            <a:off x="939606" y="982980"/>
            <a:ext cx="7335714" cy="544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r="8313"/>
          <a:stretch>
            <a:fillRect/>
          </a:stretch>
        </p:blipFill>
        <p:spPr bwMode="auto">
          <a:xfrm>
            <a:off x="920611" y="495300"/>
            <a:ext cx="7575690" cy="62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l="2423"/>
          <a:stretch>
            <a:fillRect/>
          </a:stretch>
        </p:blipFill>
        <p:spPr bwMode="auto">
          <a:xfrm>
            <a:off x="922020" y="740972"/>
            <a:ext cx="7455504" cy="575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757" y="1165860"/>
            <a:ext cx="8115543" cy="506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124" y="1036320"/>
            <a:ext cx="7693036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/>
          <a:srcRect b="9750"/>
          <a:stretch>
            <a:fillRect/>
          </a:stretch>
        </p:blipFill>
        <p:spPr bwMode="auto">
          <a:xfrm>
            <a:off x="574936" y="1013460"/>
            <a:ext cx="8022964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196" y="1041400"/>
            <a:ext cx="8266324" cy="609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 l="8745" r="7027" b="8052"/>
          <a:stretch>
            <a:fillRect/>
          </a:stretch>
        </p:blipFill>
        <p:spPr bwMode="auto">
          <a:xfrm>
            <a:off x="861060" y="495300"/>
            <a:ext cx="7597140" cy="609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" y="577366"/>
            <a:ext cx="8239876" cy="592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 l="8961"/>
          <a:stretch>
            <a:fillRect/>
          </a:stretch>
        </p:blipFill>
        <p:spPr bwMode="auto">
          <a:xfrm>
            <a:off x="922020" y="725924"/>
            <a:ext cx="7586980" cy="592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680" y="666102"/>
            <a:ext cx="8001000" cy="599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 r="7638"/>
          <a:stretch>
            <a:fillRect/>
          </a:stretch>
        </p:blipFill>
        <p:spPr bwMode="auto">
          <a:xfrm>
            <a:off x="891563" y="571499"/>
            <a:ext cx="7513297" cy="596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366" y="739140"/>
            <a:ext cx="7491014" cy="584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4865" r="5446" b="6519"/>
          <a:stretch>
            <a:fillRect/>
          </a:stretch>
        </p:blipFill>
        <p:spPr bwMode="auto">
          <a:xfrm>
            <a:off x="685800" y="642621"/>
            <a:ext cx="7696200" cy="60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096" y="906780"/>
            <a:ext cx="7585314" cy="567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KIM-Studi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5B03"/>
      </a:accent1>
      <a:accent2>
        <a:srgbClr val="C02010"/>
      </a:accent2>
      <a:accent3>
        <a:srgbClr val="FDC900"/>
      </a:accent3>
      <a:accent4>
        <a:srgbClr val="DD2A1B"/>
      </a:accent4>
      <a:accent5>
        <a:srgbClr val="A60063"/>
      </a:accent5>
      <a:accent6>
        <a:srgbClr val="F79D00"/>
      </a:accent6>
      <a:hlink>
        <a:srgbClr val="0563C1"/>
      </a:hlink>
      <a:folHlink>
        <a:srgbClr val="000000"/>
      </a:folHlink>
    </a:clrScheme>
    <a:fontScheme name="Office-Design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60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60</vt:i4>
      </vt:variant>
    </vt:vector>
  </HeadingPairs>
  <TitlesOfParts>
    <vt:vector size="61" baseType="lpstr">
      <vt:lpstr>Office-Design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Folie 51</vt:lpstr>
      <vt:lpstr>Folie 52</vt:lpstr>
      <vt:lpstr>Folie 53</vt:lpstr>
      <vt:lpstr>Folie 54</vt:lpstr>
      <vt:lpstr>Folie 55</vt:lpstr>
      <vt:lpstr>Folie 56</vt:lpstr>
      <vt:lpstr>Folie 57</vt:lpstr>
      <vt:lpstr>Folie 58</vt:lpstr>
      <vt:lpstr>Folie 59</vt:lpstr>
      <vt:lpstr>Folie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Theresa Reutter</dc:creator>
  <cp:lastModifiedBy>Theresa Reutter</cp:lastModifiedBy>
  <cp:revision>1595</cp:revision>
  <cp:lastPrinted>2018-11-12T10:24:06Z</cp:lastPrinted>
  <dcterms:created xsi:type="dcterms:W3CDTF">2018-10-18T12:53:05Z</dcterms:created>
  <dcterms:modified xsi:type="dcterms:W3CDTF">2019-08-28T13:36:49Z</dcterms:modified>
</cp:coreProperties>
</file>