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486" r:id="rId2"/>
    <p:sldId id="487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517" r:id="rId33"/>
    <p:sldId id="518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35" r:id="rId51"/>
    <p:sldId id="536" r:id="rId52"/>
    <p:sldId id="537" r:id="rId53"/>
    <p:sldId id="538" r:id="rId54"/>
    <p:sldId id="539" r:id="rId55"/>
    <p:sldId id="540" r:id="rId56"/>
    <p:sldId id="541" r:id="rId57"/>
    <p:sldId id="542" r:id="rId58"/>
    <p:sldId id="543" r:id="rId59"/>
    <p:sldId id="544" r:id="rId60"/>
    <p:sldId id="545" r:id="rId61"/>
    <p:sldId id="546" r:id="rId6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00000"/>
    <a:srgbClr val="CC0000"/>
    <a:srgbClr val="3399FF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0" autoAdjust="0"/>
    <p:restoredTop sz="96886" autoAdjust="0"/>
  </p:normalViewPr>
  <p:slideViewPr>
    <p:cSldViewPr>
      <p:cViewPr>
        <p:scale>
          <a:sx n="90" d="100"/>
          <a:sy n="90" d="100"/>
        </p:scale>
        <p:origin x="-2160" y="-9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70" y="-9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1" tIns="45616" rIns="91231" bIns="45616" numCol="1" anchor="t" anchorCtr="0" compatLnSpc="1">
            <a:prstTxWarp prst="textNoShape">
              <a:avLst/>
            </a:prstTxWarp>
          </a:bodyPr>
          <a:lstStyle>
            <a:lvl1pPr defTabSz="910626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1" tIns="45616" rIns="91231" bIns="45616" numCol="1" anchor="t" anchorCtr="0" compatLnSpc="1">
            <a:prstTxWarp prst="textNoShape">
              <a:avLst/>
            </a:prstTxWarp>
          </a:bodyPr>
          <a:lstStyle>
            <a:lvl1pPr algn="r" defTabSz="910626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1" tIns="45616" rIns="91231" bIns="45616" numCol="1" anchor="b" anchorCtr="0" compatLnSpc="1">
            <a:prstTxWarp prst="textNoShape">
              <a:avLst/>
            </a:prstTxWarp>
          </a:bodyPr>
          <a:lstStyle>
            <a:lvl1pPr defTabSz="910626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1" tIns="45616" rIns="91231" bIns="45616" numCol="1" anchor="b" anchorCtr="0" compatLnSpc="1">
            <a:prstTxWarp prst="textNoShape">
              <a:avLst/>
            </a:prstTxWarp>
          </a:bodyPr>
          <a:lstStyle>
            <a:lvl1pPr algn="r" defTabSz="910626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3147AC4-88D6-4274-8B68-BA5BD96432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t" anchorCtr="0" compatLnSpc="1">
            <a:prstTxWarp prst="textNoShape">
              <a:avLst/>
            </a:prstTxWarp>
          </a:bodyPr>
          <a:lstStyle>
            <a:lvl1pPr defTabSz="875602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6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t" anchorCtr="0" compatLnSpc="1">
            <a:prstTxWarp prst="textNoShape">
              <a:avLst/>
            </a:prstTxWarp>
          </a:bodyPr>
          <a:lstStyle>
            <a:lvl1pPr algn="r" defTabSz="875602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b" anchorCtr="0" compatLnSpc="1">
            <a:prstTxWarp prst="textNoShape">
              <a:avLst/>
            </a:prstTxWarp>
          </a:bodyPr>
          <a:lstStyle>
            <a:lvl1pPr defTabSz="875602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62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89" tIns="43844" rIns="87689" bIns="43844" numCol="1" anchor="b" anchorCtr="0" compatLnSpc="1">
            <a:prstTxWarp prst="textNoShape">
              <a:avLst/>
            </a:prstTxWarp>
          </a:bodyPr>
          <a:lstStyle>
            <a:lvl1pPr algn="r" defTabSz="875602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8E00B3A-0078-4676-BC5A-F83BFD0585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3125"/>
            <a:fld id="{F52BEC85-80C6-4531-82B9-3DF1E08F3B01}" type="slidenum">
              <a:rPr lang="de-DE" smtClean="0"/>
              <a:pPr defTabSz="873125"/>
              <a:t>1</a:t>
            </a:fld>
            <a:endParaRPr lang="de-D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9ED-AAD4-4CC6-BF0D-B911AFA37C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>
                <a:latin typeface="Arial" charset="0"/>
                <a:cs typeface="+mn-cs"/>
              </a:rPr>
              <a:pPr eaLnBrk="0" hangingPunct="0">
                <a:defRPr/>
              </a:pPr>
              <a:t>‹Nr.›</a:t>
            </a:fld>
            <a:endParaRPr lang="de-DE" sz="800" dirty="0">
              <a:latin typeface="Arial" charset="0"/>
              <a:cs typeface="+mn-cs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16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17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18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533400" y="609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2900" b="1" dirty="0">
                <a:solidFill>
                  <a:schemeClr val="accent1"/>
                </a:solidFill>
                <a:latin typeface="Arial" charset="0"/>
              </a:rPr>
              <a:t>KIM-Studie </a:t>
            </a:r>
            <a:r>
              <a:rPr lang="de-DE" sz="2900" b="1" dirty="0" smtClean="0">
                <a:solidFill>
                  <a:schemeClr val="accent1"/>
                </a:solidFill>
                <a:latin typeface="Arial" charset="0"/>
              </a:rPr>
              <a:t>2014</a:t>
            </a:r>
            <a:endParaRPr lang="de-DE" sz="2900" b="1" dirty="0">
              <a:solidFill>
                <a:schemeClr val="accent1"/>
              </a:solidFill>
              <a:latin typeface="Arial" charset="0"/>
            </a:endParaRPr>
          </a:p>
          <a:p>
            <a:pPr algn="ctr" eaLnBrk="0" hangingPunct="0"/>
            <a:endParaRPr lang="de-DE" sz="1700" b="1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dirty="0"/>
          </a:p>
          <a:p>
            <a:pPr algn="ctr" eaLnBrk="0" hangingPunct="0"/>
            <a:endParaRPr lang="de-DE" sz="1500" b="1" dirty="0"/>
          </a:p>
          <a:p>
            <a:pPr eaLnBrk="0" hangingPunct="0"/>
            <a:endParaRPr lang="de-DE" sz="1500" b="1" dirty="0">
              <a:solidFill>
                <a:schemeClr val="accent2"/>
              </a:solidFill>
            </a:endParaRPr>
          </a:p>
          <a:p>
            <a:pPr eaLnBrk="0" hangingPunct="0"/>
            <a:endParaRPr lang="de-DE" sz="1500" b="1" dirty="0">
              <a:solidFill>
                <a:schemeClr val="accent2"/>
              </a:solidFill>
            </a:endParaRPr>
          </a:p>
          <a:p>
            <a:pPr eaLnBrk="0" hangingPunct="0"/>
            <a:endParaRPr lang="de-DE" sz="1500" b="1" dirty="0">
              <a:solidFill>
                <a:schemeClr val="accent2"/>
              </a:solidFill>
              <a:latin typeface="Arial" charset="0"/>
            </a:endParaRPr>
          </a:p>
          <a:p>
            <a:pPr algn="ctr" eaLnBrk="0" hangingPunct="0"/>
            <a:r>
              <a:rPr lang="de-DE" sz="1700" dirty="0">
                <a:latin typeface="Arial" charset="0"/>
              </a:rPr>
              <a:t>Landesanstalt für Kommunikation Baden-Württemberg (LFK)</a:t>
            </a:r>
          </a:p>
          <a:p>
            <a:pPr algn="ctr" eaLnBrk="0" hangingPunct="0"/>
            <a:r>
              <a:rPr lang="de-DE" sz="1700" dirty="0">
                <a:latin typeface="Arial" charset="0"/>
              </a:rPr>
              <a:t>Landeszentrale für Medien und Kommunikation Rheinland-Pfalz (LMK)</a:t>
            </a:r>
          </a:p>
          <a:p>
            <a:pPr algn="ctr" eaLnBrk="0" hangingPunct="0"/>
            <a:endParaRPr lang="de-DE" sz="1700" dirty="0">
              <a:latin typeface="Arial" charset="0"/>
            </a:endParaRPr>
          </a:p>
          <a:p>
            <a:pPr algn="ctr" eaLnBrk="0" hangingPunct="0"/>
            <a:r>
              <a:rPr lang="de-DE" sz="1700" dirty="0">
                <a:latin typeface="Arial" charset="0"/>
              </a:rPr>
              <a:t>Kooperationspartner:</a:t>
            </a:r>
          </a:p>
          <a:p>
            <a:pPr algn="ctr" eaLnBrk="0" hangingPunct="0"/>
            <a:r>
              <a:rPr lang="de-DE" sz="1700" dirty="0">
                <a:latin typeface="Arial" charset="0"/>
              </a:rPr>
              <a:t>SWR Medienforschung</a:t>
            </a:r>
          </a:p>
          <a:p>
            <a:pPr algn="ctr" eaLnBrk="0" hangingPunct="0"/>
            <a:endParaRPr lang="de-DE" sz="17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6248400" y="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6148" name="Rectangle 1030"/>
          <p:cNvSpPr>
            <a:spLocks noChangeArrowheads="1"/>
          </p:cNvSpPr>
          <p:nvPr/>
        </p:nvSpPr>
        <p:spPr bwMode="auto">
          <a:xfrm>
            <a:off x="6629400" y="199273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pic>
        <p:nvPicPr>
          <p:cNvPr id="6149" name="Picture 1031" descr="logo_mpf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60848"/>
            <a:ext cx="38703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620688"/>
            <a:ext cx="77819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764704"/>
            <a:ext cx="77819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908720"/>
            <a:ext cx="77819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836712"/>
            <a:ext cx="77819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260648"/>
            <a:ext cx="77819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158205"/>
            <a:ext cx="77819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317625"/>
            <a:ext cx="78390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404664"/>
            <a:ext cx="77819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404664"/>
            <a:ext cx="77819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620688"/>
            <a:ext cx="77819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7776865" cy="578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-27384"/>
            <a:ext cx="787717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836712"/>
            <a:ext cx="77819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404664"/>
            <a:ext cx="77819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476672"/>
            <a:ext cx="7800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548680"/>
            <a:ext cx="77819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88640"/>
            <a:ext cx="77819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7819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912837"/>
            <a:ext cx="77819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980653"/>
            <a:ext cx="77819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404664"/>
            <a:ext cx="77819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36904" cy="584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813395"/>
            <a:ext cx="7781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908720"/>
            <a:ext cx="78200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124744"/>
            <a:ext cx="77819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76672"/>
            <a:ext cx="7791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548680"/>
            <a:ext cx="7781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980728"/>
            <a:ext cx="77819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836712"/>
            <a:ext cx="77819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692696"/>
            <a:ext cx="78867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404664"/>
            <a:ext cx="78105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260648"/>
            <a:ext cx="77819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819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055712"/>
            <a:ext cx="77819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620688"/>
            <a:ext cx="7781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620688"/>
            <a:ext cx="7781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309836"/>
            <a:ext cx="77819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908720"/>
            <a:ext cx="77819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548680"/>
            <a:ext cx="77819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836712"/>
            <a:ext cx="77819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480914"/>
            <a:ext cx="77819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980728"/>
            <a:ext cx="77819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908720"/>
            <a:ext cx="78867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332656"/>
            <a:ext cx="77819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980728"/>
            <a:ext cx="7781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620688"/>
            <a:ext cx="77819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404664"/>
            <a:ext cx="77819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620688"/>
            <a:ext cx="77819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404664"/>
            <a:ext cx="80200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052736"/>
            <a:ext cx="8220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36587"/>
            <a:ext cx="81438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492596"/>
            <a:ext cx="77819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548680"/>
            <a:ext cx="77819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476672"/>
            <a:ext cx="77819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227" y="-90419"/>
            <a:ext cx="7498197" cy="64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692696"/>
            <a:ext cx="7781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692696"/>
            <a:ext cx="77819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819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260648"/>
            <a:ext cx="77819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58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Einstellungen\Thomas Rathgeb\Anwendungsdaten\Microsoft\Vorlagen\JIM Folien1 _allg_TV_Radio-korrigiert.pot</Template>
  <TotalTime>0</TotalTime>
  <Words>23</Words>
  <Application>Microsoft Office PowerPoint</Application>
  <PresentationFormat>Bildschirmpräsentation (4:3)</PresentationFormat>
  <Paragraphs>24</Paragraphs>
  <Slides>61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2" baseType="lpstr">
      <vt:lpstr>JIM Folien1 _allg_TV_Radio-korrigiert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</vt:vector>
  </TitlesOfParts>
  <Company>SWF Medienforschung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BILMFEI</dc:creator>
  <cp:lastModifiedBy>Theresa Plankenhorn</cp:lastModifiedBy>
  <cp:revision>2214</cp:revision>
  <cp:lastPrinted>2003-08-08T09:05:49Z</cp:lastPrinted>
  <dcterms:created xsi:type="dcterms:W3CDTF">2001-09-04T11:25:59Z</dcterms:created>
  <dcterms:modified xsi:type="dcterms:W3CDTF">2016-06-22T15:41:59Z</dcterms:modified>
</cp:coreProperties>
</file>