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9"/>
  </p:notesMasterIdLst>
  <p:handoutMasterIdLst>
    <p:handoutMasterId r:id="rId7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800000"/>
    <a:srgbClr val="CC0000"/>
    <a:srgbClr val="3399FF"/>
    <a:srgbClr val="0099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460" autoAdjust="0"/>
    <p:restoredTop sz="96886" autoAdjust="0"/>
  </p:normalViewPr>
  <p:slideViewPr>
    <p:cSldViewPr>
      <p:cViewPr>
        <p:scale>
          <a:sx n="90" d="100"/>
          <a:sy n="90" d="100"/>
        </p:scale>
        <p:origin x="-2160" y="-95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70" y="-96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1" tIns="45616" rIns="91231" bIns="45616" numCol="1" anchor="t" anchorCtr="0" compatLnSpc="1">
            <a:prstTxWarp prst="textNoShape">
              <a:avLst/>
            </a:prstTxWarp>
          </a:bodyPr>
          <a:lstStyle>
            <a:lvl1pPr defTabSz="910626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1" tIns="45616" rIns="91231" bIns="45616" numCol="1" anchor="t" anchorCtr="0" compatLnSpc="1">
            <a:prstTxWarp prst="textNoShape">
              <a:avLst/>
            </a:prstTxWarp>
          </a:bodyPr>
          <a:lstStyle>
            <a:lvl1pPr algn="r" defTabSz="910626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1" tIns="45616" rIns="91231" bIns="45616" numCol="1" anchor="b" anchorCtr="0" compatLnSpc="1">
            <a:prstTxWarp prst="textNoShape">
              <a:avLst/>
            </a:prstTxWarp>
          </a:bodyPr>
          <a:lstStyle>
            <a:lvl1pPr defTabSz="910626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1" tIns="45616" rIns="91231" bIns="45616" numCol="1" anchor="b" anchorCtr="0" compatLnSpc="1">
            <a:prstTxWarp prst="textNoShape">
              <a:avLst/>
            </a:prstTxWarp>
          </a:bodyPr>
          <a:lstStyle>
            <a:lvl1pPr algn="r" defTabSz="910626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3147AC4-88D6-4274-8B68-BA5BD96432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89" tIns="43844" rIns="87689" bIns="43844" numCol="1" anchor="t" anchorCtr="0" compatLnSpc="1">
            <a:prstTxWarp prst="textNoShape">
              <a:avLst/>
            </a:prstTxWarp>
          </a:bodyPr>
          <a:lstStyle>
            <a:lvl1pPr defTabSz="875602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6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89" tIns="43844" rIns="87689" bIns="43844" numCol="1" anchor="t" anchorCtr="0" compatLnSpc="1">
            <a:prstTxWarp prst="textNoShape">
              <a:avLst/>
            </a:prstTxWarp>
          </a:bodyPr>
          <a:lstStyle>
            <a:lvl1pPr algn="r" defTabSz="875602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8188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89" tIns="43844" rIns="87689" bIns="43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89" tIns="43844" rIns="87689" bIns="43844" numCol="1" anchor="b" anchorCtr="0" compatLnSpc="1">
            <a:prstTxWarp prst="textNoShape">
              <a:avLst/>
            </a:prstTxWarp>
          </a:bodyPr>
          <a:lstStyle>
            <a:lvl1pPr defTabSz="875602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62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89" tIns="43844" rIns="87689" bIns="43844" numCol="1" anchor="b" anchorCtr="0" compatLnSpc="1">
            <a:prstTxWarp prst="textNoShape">
              <a:avLst/>
            </a:prstTxWarp>
          </a:bodyPr>
          <a:lstStyle>
            <a:lvl1pPr algn="r" defTabSz="875602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8E00B3A-0078-4676-BC5A-F83BFD0585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11700E9B-B31A-4ACA-9EDE-5927EAEF360C}" type="slidenum">
              <a:rPr lang="de-DE" smtClean="0">
                <a:latin typeface="Times New Roman" charset="0"/>
              </a:rPr>
              <a:pPr defTabSz="874556"/>
              <a:t>1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9CEC35F0-B136-4361-A7F0-122389630C1E}" type="slidenum">
              <a:rPr lang="de-DE" smtClean="0">
                <a:latin typeface="Times New Roman" charset="0"/>
              </a:rPr>
              <a:pPr defTabSz="874556"/>
              <a:t>11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E668414F-7D31-4503-BDCB-20C391DEE15D}" type="slidenum">
              <a:rPr lang="de-DE" smtClean="0">
                <a:latin typeface="Times New Roman" pitchFamily="18" charset="0"/>
              </a:rPr>
              <a:pPr defTabSz="874556"/>
              <a:t>12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486C1560-B159-45B6-B395-021E9F73B0D8}" type="slidenum">
              <a:rPr lang="de-DE" smtClean="0">
                <a:latin typeface="Times New Roman" charset="0"/>
              </a:rPr>
              <a:pPr defTabSz="874556"/>
              <a:t>13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486C1560-B159-45B6-B395-021E9F73B0D8}" type="slidenum">
              <a:rPr lang="de-DE" smtClean="0">
                <a:latin typeface="Times New Roman" charset="0"/>
              </a:rPr>
              <a:pPr defTabSz="874556"/>
              <a:t>14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04BD2333-BC82-4B47-BBC4-78A0BFDCD82A}" type="slidenum">
              <a:rPr lang="de-DE" smtClean="0">
                <a:latin typeface="Times New Roman" charset="0"/>
              </a:rPr>
              <a:pPr defTabSz="874556"/>
              <a:t>2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67014" y="9460099"/>
            <a:ext cx="2916981" cy="44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689" tIns="43844" rIns="87689" bIns="43844" anchor="b"/>
          <a:lstStyle/>
          <a:p>
            <a:pPr algn="r" defTabSz="874556"/>
            <a:fld id="{B990EB29-E4C1-469A-B258-97AEB24B29DC}" type="slidenum">
              <a:rPr lang="de-DE"/>
              <a:pPr algn="r" defTabSz="874556"/>
              <a:t>24</a:t>
            </a:fld>
            <a:endParaRPr lang="de-DE" dirty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0F673B2A-9BE7-4ADC-B282-6966983397FF}" type="slidenum">
              <a:rPr lang="de-DE" smtClean="0">
                <a:latin typeface="Times New Roman" charset="0"/>
              </a:rPr>
              <a:pPr defTabSz="874556"/>
              <a:t>25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847E5A24-B4C1-4811-9D27-4369522ECDB1}" type="slidenum">
              <a:rPr lang="de-DE" smtClean="0">
                <a:latin typeface="Times New Roman" charset="0"/>
              </a:rPr>
              <a:pPr defTabSz="874556"/>
              <a:t>26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F6447E16-482B-49C5-AB4C-25232E2358D8}" type="slidenum">
              <a:rPr lang="de-DE" smtClean="0">
                <a:latin typeface="Times New Roman" charset="0"/>
              </a:rPr>
              <a:pPr defTabSz="874556"/>
              <a:t>27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E24CADA4-7F88-48A0-84FE-3F3830EF0CB6}" type="slidenum">
              <a:rPr lang="de-DE" smtClean="0">
                <a:latin typeface="Times New Roman" charset="0"/>
              </a:rPr>
              <a:pPr defTabSz="874556"/>
              <a:t>28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48858-1D01-4F47-8866-440030624473}" type="slidenum">
              <a:rPr lang="de-DE" smtClean="0">
                <a:latin typeface="Times New Roman" pitchFamily="18" charset="0"/>
              </a:rPr>
              <a:pPr/>
              <a:t>29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E89DF-08CA-4D6F-A469-0F4BBFCFB928}" type="slidenum">
              <a:rPr lang="de-DE" smtClean="0">
                <a:latin typeface="Times New Roman" pitchFamily="18" charset="0"/>
              </a:rPr>
              <a:pPr/>
              <a:t>30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55AF5-FC33-4BE6-A53A-B4AE874E9096}" type="slidenum">
              <a:rPr lang="de-DE" smtClean="0">
                <a:latin typeface="Times New Roman" pitchFamily="18" charset="0"/>
              </a:rPr>
              <a:pPr/>
              <a:t>31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8D7D4-43FD-4C89-9C02-90A1F6BB6F94}" type="slidenum">
              <a:rPr lang="de-DE" smtClean="0">
                <a:latin typeface="Times New Roman" pitchFamily="18" charset="0"/>
              </a:rPr>
              <a:pPr/>
              <a:t>32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021B8667-F724-46FA-BCB9-DE86B784F4BD}" type="slidenum">
              <a:rPr lang="de-DE" smtClean="0">
                <a:latin typeface="Times New Roman" charset="0"/>
              </a:rPr>
              <a:pPr defTabSz="874556"/>
              <a:t>3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08153-8529-4057-9CAB-9EED43F8CCA8}" type="slidenum">
              <a:rPr lang="de-DE" smtClean="0">
                <a:latin typeface="Times New Roman" pitchFamily="18" charset="0"/>
              </a:rPr>
              <a:pPr/>
              <a:t>33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0D895-D348-4073-A458-F8B8BC6AC1B9}" type="slidenum">
              <a:rPr lang="de-DE" smtClean="0">
                <a:latin typeface="Times New Roman" pitchFamily="18" charset="0"/>
              </a:rPr>
              <a:pPr/>
              <a:t>34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0CE1E-5769-4497-ADB5-10A1E22108D8}" type="slidenum">
              <a:rPr lang="de-DE" smtClean="0">
                <a:latin typeface="Times New Roman" pitchFamily="18" charset="0"/>
              </a:rPr>
              <a:pPr/>
              <a:t>35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2B7B1-93A0-45F6-8BFD-968AEB489AB1}" type="slidenum">
              <a:rPr lang="de-DE" smtClean="0">
                <a:latin typeface="Times New Roman" pitchFamily="18" charset="0"/>
              </a:rPr>
              <a:pPr/>
              <a:t>36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879"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2889" indent="-285726" defTabSz="869879"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2907" indent="-228581" defTabSz="869879"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0070" indent="-228581" defTabSz="869879"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57232" indent="-228581" defTabSz="869879"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4395" indent="-228581" defTabSz="8698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1559" indent="-228581" defTabSz="8698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28722" indent="-228581" defTabSz="8698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85884" indent="-228581" defTabSz="869879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6D38A4-9279-486F-B1CE-BF01FD0DA53E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08153-8529-4057-9CAB-9EED43F8CCA8}" type="slidenum">
              <a:rPr lang="de-DE" smtClean="0">
                <a:latin typeface="Times New Roman" pitchFamily="18" charset="0"/>
              </a:rPr>
              <a:pPr/>
              <a:t>38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31300-776D-49EF-8141-14C2BBA24B8D}" type="slidenum">
              <a:rPr lang="de-DE" smtClean="0">
                <a:latin typeface="Times New Roman" pitchFamily="18" charset="0"/>
              </a:rPr>
              <a:pPr/>
              <a:t>39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DA4FF-000E-4A46-83BA-9506D87E0DD0}" type="slidenum">
              <a:rPr lang="de-DE" smtClean="0">
                <a:latin typeface="Times New Roman" pitchFamily="18" charset="0"/>
              </a:rPr>
              <a:pPr/>
              <a:t>40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3B81B-4F04-4664-8C3A-A3E269E6DACE}" type="slidenum">
              <a:rPr lang="de-DE" smtClean="0">
                <a:latin typeface="Times New Roman" pitchFamily="18" charset="0"/>
              </a:rPr>
              <a:pPr/>
              <a:t>41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B00B0-C233-4CE8-892B-2616DA3285E0}" type="slidenum">
              <a:rPr lang="de-DE" smtClean="0">
                <a:latin typeface="Times New Roman" pitchFamily="18" charset="0"/>
              </a:rPr>
              <a:pPr/>
              <a:t>43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028E598C-20B2-459D-BF11-86F10603A163}" type="slidenum">
              <a:rPr lang="de-DE" smtClean="0">
                <a:latin typeface="Times New Roman" charset="0"/>
              </a:rPr>
              <a:pPr defTabSz="874556"/>
              <a:t>4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E4ECE-0F57-4E42-9C61-4199952E3976}" type="slidenum">
              <a:rPr lang="de-DE" smtClean="0">
                <a:latin typeface="Times New Roman" pitchFamily="18" charset="0"/>
              </a:rPr>
              <a:pPr/>
              <a:t>44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B1AEF-A85F-4783-A921-DB1560C93300}" type="slidenum">
              <a:rPr lang="de-DE"/>
              <a:pPr/>
              <a:t>45</a:t>
            </a:fld>
            <a:endParaRPr lang="de-DE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6ECEE-E2B8-40FE-B74B-04A0A144EA93}" type="slidenum">
              <a:rPr lang="de-DE" smtClean="0">
                <a:latin typeface="Times New Roman" pitchFamily="18" charset="0"/>
              </a:rPr>
              <a:pPr/>
              <a:t>46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7A988-532D-4D7A-BC92-09D4DC5814A9}" type="slidenum">
              <a:rPr lang="de-DE" smtClean="0">
                <a:latin typeface="Times New Roman" pitchFamily="18" charset="0"/>
              </a:rPr>
              <a:pPr/>
              <a:t>47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C8E22-6ED2-4ABE-9F48-53C4DA73D980}" type="slidenum">
              <a:rPr lang="de-DE" smtClean="0">
                <a:latin typeface="Times New Roman" pitchFamily="18" charset="0"/>
              </a:rPr>
              <a:pPr/>
              <a:t>48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0CFFA-2318-49EF-AED0-EA3A2D4D5557}" type="slidenum">
              <a:rPr lang="de-DE" smtClean="0">
                <a:latin typeface="Times New Roman" pitchFamily="18" charset="0"/>
              </a:rPr>
              <a:pPr/>
              <a:t>49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EB0DB-52F3-4C5C-A0E1-87BC9DC71707}" type="slidenum">
              <a:rPr lang="de-DE" smtClean="0">
                <a:latin typeface="Times New Roman" pitchFamily="18" charset="0"/>
              </a:rPr>
              <a:pPr/>
              <a:t>50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DA359-2DA1-4225-9D85-E30D95B46E51}" type="slidenum">
              <a:rPr lang="de-DE" smtClean="0">
                <a:latin typeface="Times New Roman" pitchFamily="18" charset="0"/>
              </a:rPr>
              <a:pPr/>
              <a:t>51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C60D5-05DC-4162-87E0-2A819A09BD16}" type="slidenum">
              <a:rPr lang="de-DE" smtClean="0">
                <a:latin typeface="Times New Roman" pitchFamily="18" charset="0"/>
              </a:rPr>
              <a:pPr/>
              <a:t>52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C60D5-05DC-4162-87E0-2A819A09BD16}" type="slidenum">
              <a:rPr lang="de-DE" smtClean="0">
                <a:latin typeface="Times New Roman" pitchFamily="18" charset="0"/>
              </a:rPr>
              <a:pPr/>
              <a:t>53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EE67681B-DE6E-41ED-B77F-0CC594CA1B46}" type="slidenum">
              <a:rPr lang="de-DE" smtClean="0">
                <a:latin typeface="Times New Roman" charset="0"/>
              </a:rPr>
              <a:pPr defTabSz="874556"/>
              <a:t>5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25F47-5AD2-4487-9369-755A2B1581E6}" type="slidenum">
              <a:rPr lang="de-DE"/>
              <a:pPr/>
              <a:t>54</a:t>
            </a:fld>
            <a:endParaRPr lang="de-DE"/>
          </a:p>
        </p:txBody>
      </p:sp>
      <p:sp>
        <p:nvSpPr>
          <p:cNvPr id="10035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25F47-5AD2-4487-9369-755A2B1581E6}" type="slidenum">
              <a:rPr lang="de-DE"/>
              <a:pPr/>
              <a:t>55</a:t>
            </a:fld>
            <a:endParaRPr lang="de-DE"/>
          </a:p>
        </p:txBody>
      </p:sp>
      <p:sp>
        <p:nvSpPr>
          <p:cNvPr id="10035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BB93DEF3-FF25-4C02-A31B-BB0754D9E7F5}" type="slidenum">
              <a:rPr lang="de-DE" smtClean="0">
                <a:latin typeface="Times New Roman" pitchFamily="18" charset="0"/>
              </a:rPr>
              <a:pPr defTabSz="874556"/>
              <a:t>56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BB93DEF3-FF25-4C02-A31B-BB0754D9E7F5}" type="slidenum">
              <a:rPr lang="de-DE" smtClean="0">
                <a:latin typeface="Times New Roman" pitchFamily="18" charset="0"/>
              </a:rPr>
              <a:pPr defTabSz="874556"/>
              <a:t>57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B1AEF-A85F-4783-A921-DB1560C93300}" type="slidenum">
              <a:rPr lang="de-DE"/>
              <a:pPr/>
              <a:t>59</a:t>
            </a:fld>
            <a:endParaRPr lang="de-DE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11700E9B-B31A-4ACA-9EDE-5927EAEF360C}" type="slidenum">
              <a:rPr lang="de-DE" smtClean="0">
                <a:latin typeface="Times New Roman" charset="0"/>
              </a:rPr>
              <a:pPr defTabSz="874556"/>
              <a:t>60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6780DB7C-9132-439C-A689-C7E7630A4604}" type="slidenum">
              <a:rPr lang="de-DE" smtClean="0">
                <a:latin typeface="Times New Roman" charset="0"/>
              </a:rPr>
              <a:pPr defTabSz="874556"/>
              <a:t>61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84A88791-187F-4CD5-B52A-5B41C3127612}" type="slidenum">
              <a:rPr lang="de-DE" smtClean="0">
                <a:latin typeface="Times New Roman" charset="0"/>
              </a:rPr>
              <a:pPr defTabSz="874556"/>
              <a:t>62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486C1560-B159-45B6-B395-021E9F73B0D8}" type="slidenum">
              <a:rPr lang="de-DE" smtClean="0">
                <a:latin typeface="Times New Roman" charset="0"/>
              </a:rPr>
              <a:pPr defTabSz="874556"/>
              <a:t>63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486C1560-B159-45B6-B395-021E9F73B0D8}" type="slidenum">
              <a:rPr lang="de-DE" smtClean="0">
                <a:latin typeface="Times New Roman" charset="0"/>
              </a:rPr>
              <a:pPr defTabSz="874556"/>
              <a:t>64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6115E611-7B0E-4FCD-89FB-6416141FAC5F}" type="slidenum">
              <a:rPr lang="de-DE" smtClean="0">
                <a:latin typeface="Times New Roman" charset="0"/>
              </a:rPr>
              <a:pPr defTabSz="874556"/>
              <a:t>6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FB1AA4CD-CF31-4543-BC7E-E69ED88D8557}" type="slidenum">
              <a:rPr lang="de-DE" smtClean="0">
                <a:latin typeface="Times New Roman" charset="0"/>
              </a:rPr>
              <a:pPr defTabSz="874556"/>
              <a:t>65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E668414F-7D31-4503-BDCB-20C391DEE15D}" type="slidenum">
              <a:rPr lang="de-DE" smtClean="0">
                <a:latin typeface="Times New Roman" pitchFamily="18" charset="0"/>
              </a:rPr>
              <a:pPr defTabSz="874556"/>
              <a:t>66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E668414F-7D31-4503-BDCB-20C391DEE15D}" type="slidenum">
              <a:rPr lang="de-DE" smtClean="0">
                <a:latin typeface="Times New Roman" pitchFamily="18" charset="0"/>
              </a:rPr>
              <a:pPr defTabSz="874556"/>
              <a:t>67</a:t>
            </a:fld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6780DB7C-9132-439C-A689-C7E7630A4604}" type="slidenum">
              <a:rPr lang="de-DE" smtClean="0">
                <a:latin typeface="Times New Roman" charset="0"/>
              </a:rPr>
              <a:pPr defTabSz="874556"/>
              <a:t>7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6780DB7C-9132-439C-A689-C7E7630A4604}" type="slidenum">
              <a:rPr lang="de-DE" smtClean="0">
                <a:latin typeface="Times New Roman" charset="0"/>
              </a:rPr>
              <a:pPr defTabSz="874556"/>
              <a:t>8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4556"/>
            <a:fld id="{FB1AA4CD-CF31-4543-BC7E-E69ED88D8557}" type="slidenum">
              <a:rPr lang="de-DE" smtClean="0">
                <a:latin typeface="Times New Roman" charset="0"/>
              </a:rPr>
              <a:pPr defTabSz="874556"/>
              <a:t>9</a:t>
            </a:fld>
            <a:endParaRPr lang="de-DE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9F4F5D5-656C-4A80-816D-3444EDE005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044AF14-9306-4ACD-ACFE-1EB33A15F0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19CD6C5-A176-407B-AC2A-361F330526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165304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32E4082-5E8A-4080-8099-C542D0EEC8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29655A-5C2C-4315-9B95-5E502A3AF9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3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455" y="1535113"/>
            <a:ext cx="38154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CF5BAD7-9540-4D76-9370-78E99E2A91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9F150A5-B03A-442C-A94F-E58DC2D538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123286-FE86-495A-A382-BAFE0BE26D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447DF25-493F-447B-B43E-51C0B3AD2F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9" name="Rectangle 7"/>
          <p:cNvSpPr>
            <a:spLocks noChangeArrowheads="1"/>
          </p:cNvSpPr>
          <p:nvPr userDrawn="1"/>
        </p:nvSpPr>
        <p:spPr bwMode="auto">
          <a:xfrm>
            <a:off x="8316913" y="6237288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5543DD96-64CA-4AD1-A997-BF76133D3803}" type="slidenum">
              <a:rPr lang="de-DE" sz="800">
                <a:latin typeface="Arial" charset="0"/>
                <a:cs typeface="+mn-cs"/>
              </a:rPr>
              <a:pPr eaLnBrk="0" hangingPunct="0">
                <a:defRPr/>
              </a:pPr>
              <a:t>‹Nr.›</a:t>
            </a:fld>
            <a:endParaRPr lang="de-DE" sz="800" dirty="0">
              <a:latin typeface="Arial" charset="0"/>
              <a:cs typeface="+mn-cs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32" name="Grafik 9" descr="SavetheDatefinal3.jpg"/>
          <p:cNvPicPr>
            <a:picLocks noChangeAspect="1"/>
          </p:cNvPicPr>
          <p:nvPr userDrawn="1"/>
        </p:nvPicPr>
        <p:blipFill>
          <a:blip r:embed="rId15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10" descr="SavetheDatefinal3.jpg"/>
          <p:cNvPicPr>
            <a:picLocks noChangeAspect="1"/>
          </p:cNvPicPr>
          <p:nvPr userDrawn="1"/>
        </p:nvPicPr>
        <p:blipFill>
          <a:blip r:embed="rId16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SavetheDatefinal3.jpg"/>
          <p:cNvPicPr>
            <a:picLocks noChangeAspect="1"/>
          </p:cNvPicPr>
          <p:nvPr userDrawn="1"/>
        </p:nvPicPr>
        <p:blipFill>
          <a:blip r:embed="rId17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ChangeArrowheads="1"/>
          </p:cNvSpPr>
          <p:nvPr/>
        </p:nvSpPr>
        <p:spPr bwMode="auto">
          <a:xfrm>
            <a:off x="533400" y="609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900" b="1" dirty="0">
                <a:solidFill>
                  <a:schemeClr val="accent1"/>
                </a:solidFill>
                <a:latin typeface="Arial" charset="0"/>
              </a:rPr>
              <a:t>KIM-Studie </a:t>
            </a:r>
            <a:r>
              <a:rPr lang="de-DE" sz="2900" b="1" dirty="0" smtClean="0">
                <a:solidFill>
                  <a:schemeClr val="accent1"/>
                </a:solidFill>
                <a:latin typeface="Arial" charset="0"/>
              </a:rPr>
              <a:t>2012</a:t>
            </a:r>
            <a:endParaRPr lang="de-DE" sz="2900" b="1" dirty="0">
              <a:solidFill>
                <a:schemeClr val="accent1"/>
              </a:solidFill>
              <a:latin typeface="Arial" charset="0"/>
            </a:endParaRPr>
          </a:p>
          <a:p>
            <a:pPr algn="ctr"/>
            <a:endParaRPr lang="de-DE" sz="1700" b="1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sz="1500" b="1" dirty="0"/>
          </a:p>
          <a:p>
            <a:endParaRPr lang="de-DE" sz="1500" b="1" dirty="0">
              <a:solidFill>
                <a:schemeClr val="accent2"/>
              </a:solidFill>
            </a:endParaRPr>
          </a:p>
          <a:p>
            <a:endParaRPr lang="de-DE" sz="1500" b="1" dirty="0">
              <a:solidFill>
                <a:schemeClr val="accent2"/>
              </a:solidFill>
            </a:endParaRPr>
          </a:p>
          <a:p>
            <a:endParaRPr lang="de-DE" sz="1500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de-DE" sz="1700" dirty="0">
                <a:latin typeface="Arial" charset="0"/>
              </a:rPr>
              <a:t>Landesanstalt für Kommunikation Baden-Württemberg (LFK)</a:t>
            </a:r>
          </a:p>
          <a:p>
            <a:pPr algn="ctr"/>
            <a:r>
              <a:rPr lang="de-DE" sz="1700" dirty="0">
                <a:latin typeface="Arial" charset="0"/>
              </a:rPr>
              <a:t>Landeszentrale für Medien und Kommunikation Rheinland-Pfalz (LMK)</a:t>
            </a:r>
          </a:p>
          <a:p>
            <a:pPr algn="ctr"/>
            <a:endParaRPr lang="de-DE" sz="1700" dirty="0">
              <a:latin typeface="Arial" charset="0"/>
            </a:endParaRPr>
          </a:p>
          <a:p>
            <a:pPr algn="ctr"/>
            <a:r>
              <a:rPr lang="de-DE" sz="1700" dirty="0">
                <a:latin typeface="Arial" charset="0"/>
              </a:rPr>
              <a:t>Kooperationspartner:</a:t>
            </a:r>
          </a:p>
          <a:p>
            <a:pPr algn="ctr"/>
            <a:r>
              <a:rPr lang="de-DE" sz="1700" dirty="0">
                <a:latin typeface="Arial" charset="0"/>
              </a:rPr>
              <a:t>SWR Medienforschung</a:t>
            </a:r>
          </a:p>
          <a:p>
            <a:pPr algn="ctr"/>
            <a:endParaRPr lang="de-DE" sz="17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7043" name="Rectangle 1028"/>
          <p:cNvSpPr>
            <a:spLocks noChangeArrowheads="1"/>
          </p:cNvSpPr>
          <p:nvPr/>
        </p:nvSpPr>
        <p:spPr bwMode="auto">
          <a:xfrm>
            <a:off x="6248400" y="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44" name="Rectangle 1030"/>
          <p:cNvSpPr>
            <a:spLocks noChangeArrowheads="1"/>
          </p:cNvSpPr>
          <p:nvPr/>
        </p:nvSpPr>
        <p:spPr bwMode="auto">
          <a:xfrm>
            <a:off x="6629400" y="199273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87045" name="Picture 1031" descr="logo_mpf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14600"/>
            <a:ext cx="38703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08831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088313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8088313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8088313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200800" cy="577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088313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560840" cy="57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293471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7272808" cy="52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429326" cy="56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7645350" cy="565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088313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08831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088313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057207" cy="574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8088313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7645350" cy="558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7128792" cy="534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74" y="1063271"/>
            <a:ext cx="7141294" cy="523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200800" cy="519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7632848" cy="547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7861374" cy="561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066" y="1021073"/>
            <a:ext cx="7225429" cy="528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7056784" cy="529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020124" cy="570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645350" cy="569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7717358" cy="586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7429326" cy="55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097837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128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416824" cy="534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6768752" cy="531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7933382" cy="580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426568" cy="530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7501334" cy="55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7776864" cy="528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088313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8088313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19785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08831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088313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836713"/>
            <a:ext cx="7632847" cy="54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7573341" cy="545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7632848" cy="559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764704"/>
            <a:ext cx="7776864" cy="541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7717358" cy="563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560840" cy="537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7353475" cy="550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704856" cy="523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908720"/>
            <a:ext cx="7992888" cy="53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840760" cy="506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656338" cy="52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056784" cy="521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" y="850156"/>
            <a:ext cx="7627317" cy="548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6925270" cy="578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ChangeArrowheads="1"/>
          </p:cNvSpPr>
          <p:nvPr/>
        </p:nvSpPr>
        <p:spPr bwMode="auto">
          <a:xfrm>
            <a:off x="533400" y="609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900" b="1" dirty="0" err="1" smtClean="0">
                <a:solidFill>
                  <a:schemeClr val="accent1"/>
                </a:solidFill>
                <a:latin typeface="Arial" charset="0"/>
              </a:rPr>
              <a:t>miniKIM</a:t>
            </a:r>
            <a:r>
              <a:rPr lang="de-DE" sz="2900" b="1" dirty="0" smtClean="0">
                <a:solidFill>
                  <a:schemeClr val="accent1"/>
                </a:solidFill>
                <a:latin typeface="Arial" charset="0"/>
              </a:rPr>
              <a:t>-Studie 2012</a:t>
            </a:r>
            <a:endParaRPr lang="de-DE" sz="2900" b="1" dirty="0">
              <a:solidFill>
                <a:schemeClr val="accent1"/>
              </a:solidFill>
              <a:latin typeface="Arial" charset="0"/>
            </a:endParaRPr>
          </a:p>
          <a:p>
            <a:pPr algn="ctr"/>
            <a:endParaRPr lang="de-DE" sz="1700" b="1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sz="1500" b="1" dirty="0"/>
          </a:p>
          <a:p>
            <a:endParaRPr lang="de-DE" sz="1500" b="1" dirty="0">
              <a:solidFill>
                <a:schemeClr val="accent2"/>
              </a:solidFill>
            </a:endParaRPr>
          </a:p>
          <a:p>
            <a:endParaRPr lang="de-DE" sz="1500" b="1" dirty="0">
              <a:solidFill>
                <a:schemeClr val="accent2"/>
              </a:solidFill>
            </a:endParaRPr>
          </a:p>
          <a:p>
            <a:endParaRPr lang="de-DE" sz="1500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de-DE" sz="1700" dirty="0">
                <a:latin typeface="Arial" charset="0"/>
              </a:rPr>
              <a:t>Landesanstalt für Kommunikation Baden-Württemberg (LFK)</a:t>
            </a:r>
          </a:p>
          <a:p>
            <a:pPr algn="ctr"/>
            <a:r>
              <a:rPr lang="de-DE" sz="1700" dirty="0">
                <a:latin typeface="Arial" charset="0"/>
              </a:rPr>
              <a:t>Landeszentrale für Medien und Kommunikation Rheinland-Pfalz (LMK)</a:t>
            </a:r>
          </a:p>
          <a:p>
            <a:pPr algn="ctr"/>
            <a:endParaRPr lang="de-DE" sz="1700" dirty="0">
              <a:latin typeface="Arial" charset="0"/>
            </a:endParaRPr>
          </a:p>
          <a:p>
            <a:pPr algn="ctr"/>
            <a:r>
              <a:rPr lang="de-DE" sz="1700" dirty="0">
                <a:latin typeface="Arial" charset="0"/>
              </a:rPr>
              <a:t>Kooperationspartner:</a:t>
            </a:r>
          </a:p>
          <a:p>
            <a:pPr algn="ctr"/>
            <a:r>
              <a:rPr lang="de-DE" sz="1700" dirty="0">
                <a:latin typeface="Arial" charset="0"/>
              </a:rPr>
              <a:t>SWR Medienforschung</a:t>
            </a:r>
          </a:p>
          <a:p>
            <a:pPr algn="ctr"/>
            <a:endParaRPr lang="de-DE" sz="17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7043" name="Rectangle 1028"/>
          <p:cNvSpPr>
            <a:spLocks noChangeArrowheads="1"/>
          </p:cNvSpPr>
          <p:nvPr/>
        </p:nvSpPr>
        <p:spPr bwMode="auto">
          <a:xfrm>
            <a:off x="6248400" y="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44" name="Rectangle 1030"/>
          <p:cNvSpPr>
            <a:spLocks noChangeArrowheads="1"/>
          </p:cNvSpPr>
          <p:nvPr/>
        </p:nvSpPr>
        <p:spPr bwMode="auto">
          <a:xfrm>
            <a:off x="6629400" y="216611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87045" name="Picture 1031" descr="logo_mpf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14600"/>
            <a:ext cx="38703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088313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1112838"/>
            <a:ext cx="8088313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344816" cy="55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10895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6984776" cy="56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088313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38517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7632747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088313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47471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M Folien1 _allg_TV_Radio-korrigiert">
  <a:themeElements>
    <a:clrScheme name="K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902"/>
      </a:accent1>
      <a:accent2>
        <a:srgbClr val="9B0202"/>
      </a:accent2>
      <a:accent3>
        <a:srgbClr val="FBE961"/>
      </a:accent3>
      <a:accent4>
        <a:srgbClr val="FFB400"/>
      </a:accent4>
      <a:accent5>
        <a:srgbClr val="C0C0C0"/>
      </a:accent5>
      <a:accent6>
        <a:srgbClr val="777777"/>
      </a:accent6>
      <a:hlink>
        <a:srgbClr val="FF0000"/>
      </a:hlink>
      <a:folHlink>
        <a:srgbClr val="FF0000"/>
      </a:folHlink>
    </a:clrScheme>
    <a:fontScheme name="JIM Folien1 _allg_TV_Radio-korrigi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Folien1 _allg_TV_Radio-korrigi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Folien1 _allg_TV_Radio-korrigie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Einstellungen\Thomas Rathgeb\Anwendungsdaten\Microsoft\Vorlagen\JIM Folien1 _allg_TV_Radio-korrigiert.pot</Template>
  <TotalTime>0</TotalTime>
  <Words>99</Words>
  <Application>Microsoft Office PowerPoint</Application>
  <PresentationFormat>Bildschirmpräsentation (4:3)</PresentationFormat>
  <Paragraphs>101</Paragraphs>
  <Slides>67</Slides>
  <Notes>62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67</vt:i4>
      </vt:variant>
    </vt:vector>
  </HeadingPairs>
  <TitlesOfParts>
    <vt:vector size="68" baseType="lpstr">
      <vt:lpstr>JIM Folien1 _allg_TV_Radio-korrigiert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</vt:vector>
  </TitlesOfParts>
  <Company>SWF Medienforschung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BILMFEI</dc:creator>
  <cp:lastModifiedBy>Theresa Plankenhorn</cp:lastModifiedBy>
  <cp:revision>2224</cp:revision>
  <cp:lastPrinted>2003-08-08T09:05:49Z</cp:lastPrinted>
  <dcterms:created xsi:type="dcterms:W3CDTF">2001-09-04T11:25:59Z</dcterms:created>
  <dcterms:modified xsi:type="dcterms:W3CDTF">2016-06-23T06:09:08Z</dcterms:modified>
</cp:coreProperties>
</file>