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52"/>
  </p:notesMasterIdLst>
  <p:handoutMasterIdLst>
    <p:handoutMasterId r:id="rId53"/>
  </p:handoutMasterIdLst>
  <p:sldIdLst>
    <p:sldId id="523" r:id="rId2"/>
    <p:sldId id="525" r:id="rId3"/>
    <p:sldId id="526" r:id="rId4"/>
    <p:sldId id="527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0" r:id="rId48"/>
    <p:sldId id="571" r:id="rId49"/>
    <p:sldId id="572" r:id="rId50"/>
    <p:sldId id="573" r:id="rId51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139" userDrawn="1">
          <p15:clr>
            <a:srgbClr val="A4A3A4"/>
          </p15:clr>
        </p15:guide>
        <p15:guide id="3" pos="3871" userDrawn="1">
          <p15:clr>
            <a:srgbClr val="A4A3A4"/>
          </p15:clr>
        </p15:guide>
        <p15:guide id="4" pos="7167" userDrawn="1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pos="21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245"/>
    <a:srgbClr val="348E3B"/>
    <a:srgbClr val="91C33F"/>
    <a:srgbClr val="005C51"/>
    <a:srgbClr val="98C78F"/>
    <a:srgbClr val="5C94A4"/>
    <a:srgbClr val="57A4B1"/>
    <a:srgbClr val="F2F2F2"/>
    <a:srgbClr val="FC5D0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8" autoAdjust="0"/>
    <p:restoredTop sz="94064" autoAdjust="0"/>
  </p:normalViewPr>
  <p:slideViewPr>
    <p:cSldViewPr snapToGrid="0" snapToObjects="1">
      <p:cViewPr varScale="1">
        <p:scale>
          <a:sx n="78" d="100"/>
          <a:sy n="78" d="100"/>
        </p:scale>
        <p:origin x="888" y="62"/>
      </p:cViewPr>
      <p:guideLst>
        <p:guide orient="horz" pos="1139"/>
        <p:guide pos="3871"/>
        <p:guide pos="7167"/>
        <p:guide orient="horz" pos="3566"/>
        <p:guide pos="21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13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830DA37-9722-2044-AF69-6C16838C83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75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F684-D729-4325-89D0-2457ECAC2416}" type="datetimeFigureOut">
              <a:rPr lang="de-DE" smtClean="0"/>
              <a:t>17.11.2023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2B2B-66B5-4F1B-8591-5EB0F516D2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90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92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81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94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1" y="1590675"/>
            <a:ext cx="11137900" cy="46101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 b="0" i="0">
                <a:latin typeface="+mn-lt"/>
                <a:ea typeface="Akko Pro" charset="0"/>
                <a:cs typeface="Akko Pro" charset="0"/>
              </a:defRPr>
            </a:lvl1pPr>
            <a:lvl2pPr>
              <a:defRPr sz="1050" b="0" i="0">
                <a:latin typeface="+mn-lt"/>
                <a:ea typeface="Akko Pro" charset="0"/>
                <a:cs typeface="Akko Pro" charset="0"/>
              </a:defRPr>
            </a:lvl2pPr>
            <a:lvl3pPr>
              <a:defRPr sz="900" b="0" i="0">
                <a:latin typeface="+mn-lt"/>
                <a:ea typeface="Akko Pro" charset="0"/>
                <a:cs typeface="Akko Pro" charset="0"/>
              </a:defRPr>
            </a:lvl3pPr>
            <a:lvl4pPr>
              <a:defRPr sz="750" b="0" i="0">
                <a:latin typeface="+mn-lt"/>
                <a:ea typeface="Akko Pro" charset="0"/>
                <a:cs typeface="Akko Pro" charset="0"/>
              </a:defRPr>
            </a:lvl4pPr>
            <a:lvl5pPr>
              <a:defRPr b="0" i="0">
                <a:latin typeface="Akko Pro" charset="0"/>
                <a:ea typeface="Akko Pro" charset="0"/>
                <a:cs typeface="Akko Pro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27052" y="6200776"/>
            <a:ext cx="11137899" cy="283844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900" b="0" i="0">
                <a:latin typeface="+mn-lt"/>
                <a:ea typeface="PMN Caecilia 55 Roman" charset="0"/>
                <a:cs typeface="PMN Caecilia 55 Roma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37599" y="1092716"/>
            <a:ext cx="11281868" cy="41684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z="1600" b="1" i="0">
                <a:latin typeface="+mn-lt"/>
                <a:ea typeface="Akko Pro Medium" charset="0"/>
                <a:cs typeface="Akko Pro Medium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FEF591-B171-48CA-96F6-A74FC467D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9495" y="103851"/>
            <a:ext cx="2505456" cy="9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1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7348">
          <p15:clr>
            <a:srgbClr val="FBAE40"/>
          </p15:clr>
        </p15:guide>
        <p15:guide id="3" pos="332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3906">
          <p15:clr>
            <a:srgbClr val="FBAE40"/>
          </p15:clr>
        </p15:guide>
        <p15:guide id="7" orient="horz" pos="100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6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5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37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40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18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13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40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50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1847-2CD5-C045-B5AD-37E3FB01900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19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729776-7D60-4364-9DB7-002F78C3E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25" y="697755"/>
            <a:ext cx="9571550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909D4C6-E61E-4478-B7D6-68B302DA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679465"/>
            <a:ext cx="9541067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8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567949F-2DF5-4BEF-AC47-3841A323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25" y="697755"/>
            <a:ext cx="9571550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4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DFD43F0-2C19-4369-85B5-89E6E49A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679465"/>
            <a:ext cx="9541067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6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AA77639-0BDF-4055-8072-70295C55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28" y="697755"/>
            <a:ext cx="9583743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3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101B94E-98DD-4228-9165-C5F9943F7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28" y="697755"/>
            <a:ext cx="9583743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C1D030-C633-4D01-9112-148370DD4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697755"/>
            <a:ext cx="9547163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CEEC78E-5C1F-469B-982E-21537EB9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697755"/>
            <a:ext cx="9541067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77825DE-3ADA-4B3C-9348-3AC88557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70" y="697755"/>
            <a:ext cx="9553260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C878C2A-0C99-461D-A0E8-FD290E16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15" y="850168"/>
            <a:ext cx="9534970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8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E06C187-73A3-4A68-B75A-98830AED9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697755"/>
            <a:ext cx="9559357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5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E3237A1-3976-4E55-9CB4-6262BCE8F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77" y="697755"/>
            <a:ext cx="9577646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A932927-99AC-458C-9B6E-7083CC427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679465"/>
            <a:ext cx="954716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6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BC2810C-EE3C-4A53-A689-8C364767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679465"/>
            <a:ext cx="954716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2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560A1FB-17BF-4224-95BD-07B436000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679465"/>
            <a:ext cx="954716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4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B45EB93-B8FD-4A52-AE7F-E64FC8BB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679465"/>
            <a:ext cx="9541067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BFC66C4-C7E5-4707-8B17-7F4983557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70" y="679465"/>
            <a:ext cx="9553260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0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F5CDA1-A3B8-41D6-92F0-3DDEDAB7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15" y="679465"/>
            <a:ext cx="9534970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9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316914E-F2DB-4913-95C1-64CCC7E7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63" y="679465"/>
            <a:ext cx="9528874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6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B0F5F2-921F-42A1-BE61-689D75666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63" y="679465"/>
            <a:ext cx="9528874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53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32A583F-A5C7-4011-9142-B06B30603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77" y="679465"/>
            <a:ext cx="9577646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47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A1312BA-393A-4DD1-902E-946BEE14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679465"/>
            <a:ext cx="954716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152FD26-774D-4A7B-A7A5-AA587E97F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697755"/>
            <a:ext cx="9559357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84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2712F4-B8A3-4E5C-8B1B-2A388629F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70" y="679465"/>
            <a:ext cx="9553260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1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6DD6C0-2321-4124-8E53-0CBF32923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15" y="679465"/>
            <a:ext cx="9534970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31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DBFA249-E4C1-40C1-B3BE-7C4D0314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63" y="679465"/>
            <a:ext cx="9528874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5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2BF00A8-AF29-482C-8A15-EFDA1781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679465"/>
            <a:ext cx="9559357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31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B3A6B66-5EF1-4E79-880B-3A626840C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679465"/>
            <a:ext cx="954716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98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CB98951-E44C-46BC-9D47-11F9EA8D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15" y="679465"/>
            <a:ext cx="9534970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87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5B0C6E3-94A7-4EA3-B1F4-F8F6894F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679465"/>
            <a:ext cx="9541067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59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A217977-488E-4A0A-BFD9-1078AED0D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70" y="648983"/>
            <a:ext cx="9553260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8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DC10107-D94D-41B7-BBF2-88A0AF9AC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4" y="719093"/>
            <a:ext cx="10796952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30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9E1EBCD-B046-47D2-AB0D-D3217DA4F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679465"/>
            <a:ext cx="9559357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3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7B42CC9-0400-4017-BF3A-7923044F6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679465"/>
            <a:ext cx="954716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45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419B50-110D-416C-9547-9B81F9B5D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697755"/>
            <a:ext cx="9559357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80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AD166A-E0F3-489E-8FE8-0DF455052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697755"/>
            <a:ext cx="9559357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2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638E799-E7BD-46FF-A93D-FBD54E24F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697755"/>
            <a:ext cx="9559357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78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412E86E-A38C-49B3-8DAA-2EEA8A03F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697755"/>
            <a:ext cx="9559357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9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631E342-7208-400C-AD7F-FC2AD726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706900"/>
            <a:ext cx="9565453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6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45A6450-A81E-4F17-8B6A-BBCDCEC0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15" y="679465"/>
            <a:ext cx="9534970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94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09F8F9-1F20-4D09-9623-30A2FC552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15" y="679465"/>
            <a:ext cx="9534970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9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9F6588-09BE-430E-B864-B03A0FAF6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77" y="697755"/>
            <a:ext cx="9577646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94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98556A3-E2CC-43F1-9088-F3CF5E81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70" y="765776"/>
            <a:ext cx="9553260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545917-CFE3-446B-863B-46EE56E44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25" y="938568"/>
            <a:ext cx="9571550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5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66D8F9-42CC-48AF-B7FC-415AC19A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25" y="697755"/>
            <a:ext cx="9571550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61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5CFEE48-4EB5-408B-ABDA-BDB5EE95A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42" y="710908"/>
            <a:ext cx="9455716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99043E2-066A-43C6-A2F1-2C0E2C2D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63" y="679465"/>
            <a:ext cx="9528874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0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BD98ADC-1D00-405F-A760-363069AAD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679465"/>
            <a:ext cx="954716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A1FE15A-9F2D-4271-89C3-31391BB19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679465"/>
            <a:ext cx="954716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1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61E904-96E6-4081-9324-968F9311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679465"/>
            <a:ext cx="9559357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7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Breitbild</PresentationFormat>
  <Paragraphs>0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7" baseType="lpstr">
      <vt:lpstr>Akko Pro</vt:lpstr>
      <vt:lpstr>Akko Pro Medium</vt:lpstr>
      <vt:lpstr>Arial</vt:lpstr>
      <vt:lpstr>Calibri</vt:lpstr>
      <vt:lpstr>Calibri Light</vt:lpstr>
      <vt:lpstr>PMN Caecilia 55 Roman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Priska Knaus</dc:creator>
  <cp:lastModifiedBy>Hediye Kheredmand</cp:lastModifiedBy>
  <cp:revision>942</cp:revision>
  <cp:lastPrinted>2023-11-15T09:28:37Z</cp:lastPrinted>
  <dcterms:created xsi:type="dcterms:W3CDTF">2018-10-18T12:53:05Z</dcterms:created>
  <dcterms:modified xsi:type="dcterms:W3CDTF">2023-11-17T08:55:58Z</dcterms:modified>
</cp:coreProperties>
</file>