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90" r:id="rId1"/>
    <p:sldMasterId id="2147483693" r:id="rId2"/>
    <p:sldMasterId id="2147483911" r:id="rId3"/>
    <p:sldMasterId id="2147483925" r:id="rId4"/>
  </p:sldMasterIdLst>
  <p:notesMasterIdLst>
    <p:notesMasterId r:id="rId60"/>
  </p:notesMasterIdLst>
  <p:handoutMasterIdLst>
    <p:handoutMasterId r:id="rId61"/>
  </p:handoutMasterIdLst>
  <p:sldIdLst>
    <p:sldId id="1481" r:id="rId5"/>
    <p:sldId id="1482" r:id="rId6"/>
    <p:sldId id="1483" r:id="rId7"/>
    <p:sldId id="1484" r:id="rId8"/>
    <p:sldId id="1485" r:id="rId9"/>
    <p:sldId id="1486" r:id="rId10"/>
    <p:sldId id="1487" r:id="rId11"/>
    <p:sldId id="1488" r:id="rId12"/>
    <p:sldId id="1489" r:id="rId13"/>
    <p:sldId id="1490" r:id="rId14"/>
    <p:sldId id="1491" r:id="rId15"/>
    <p:sldId id="1492" r:id="rId16"/>
    <p:sldId id="1493" r:id="rId17"/>
    <p:sldId id="1494" r:id="rId18"/>
    <p:sldId id="1495" r:id="rId19"/>
    <p:sldId id="1496" r:id="rId20"/>
    <p:sldId id="1497" r:id="rId21"/>
    <p:sldId id="1498" r:id="rId22"/>
    <p:sldId id="1499" r:id="rId23"/>
    <p:sldId id="1500" r:id="rId24"/>
    <p:sldId id="1501" r:id="rId25"/>
    <p:sldId id="1502" r:id="rId26"/>
    <p:sldId id="1503" r:id="rId27"/>
    <p:sldId id="1504" r:id="rId28"/>
    <p:sldId id="1505" r:id="rId29"/>
    <p:sldId id="1506" r:id="rId30"/>
    <p:sldId id="1507" r:id="rId31"/>
    <p:sldId id="1508" r:id="rId32"/>
    <p:sldId id="1509" r:id="rId33"/>
    <p:sldId id="1510" r:id="rId34"/>
    <p:sldId id="1511" r:id="rId35"/>
    <p:sldId id="1512" r:id="rId36"/>
    <p:sldId id="1513" r:id="rId37"/>
    <p:sldId id="1514" r:id="rId38"/>
    <p:sldId id="1515" r:id="rId39"/>
    <p:sldId id="1516" r:id="rId40"/>
    <p:sldId id="1517" r:id="rId41"/>
    <p:sldId id="1518" r:id="rId42"/>
    <p:sldId id="1519" r:id="rId43"/>
    <p:sldId id="1520" r:id="rId44"/>
    <p:sldId id="1521" r:id="rId45"/>
    <p:sldId id="1522" r:id="rId46"/>
    <p:sldId id="1523" r:id="rId47"/>
    <p:sldId id="1524" r:id="rId48"/>
    <p:sldId id="1525" r:id="rId49"/>
    <p:sldId id="1526" r:id="rId50"/>
    <p:sldId id="1527" r:id="rId51"/>
    <p:sldId id="1528" r:id="rId52"/>
    <p:sldId id="1529" r:id="rId53"/>
    <p:sldId id="1530" r:id="rId54"/>
    <p:sldId id="1531" r:id="rId55"/>
    <p:sldId id="1532" r:id="rId56"/>
    <p:sldId id="1533" r:id="rId57"/>
    <p:sldId id="1534" r:id="rId58"/>
    <p:sldId id="1535" r:id="rId59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100"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9933"/>
    <a:srgbClr val="99CC00"/>
    <a:srgbClr val="CCFF99"/>
    <a:srgbClr val="000000"/>
    <a:srgbClr val="BFF3F9"/>
    <a:srgbClr val="2D5C00"/>
    <a:srgbClr val="FF3300"/>
    <a:srgbClr val="D6FFAD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3" autoAdjust="0"/>
    <p:restoredTop sz="96421" autoAdjust="0"/>
  </p:normalViewPr>
  <p:slideViewPr>
    <p:cSldViewPr>
      <p:cViewPr>
        <p:scale>
          <a:sx n="90" d="100"/>
          <a:sy n="90" d="100"/>
        </p:scale>
        <p:origin x="-2238" y="-846"/>
      </p:cViewPr>
      <p:guideLst>
        <p:guide orient="horz" pos="2160"/>
        <p:guide pos="2880"/>
        <p:guide pos="385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2022"/>
    </p:cViewPr>
  </p:sorterViewPr>
  <p:notesViewPr>
    <p:cSldViewPr>
      <p:cViewPr varScale="1">
        <p:scale>
          <a:sx n="90" d="100"/>
          <a:sy n="90" d="100"/>
        </p:scale>
        <p:origin x="-3714" y="-102"/>
      </p:cViewPr>
      <p:guideLst>
        <p:guide orient="horz" pos="3126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9" tIns="45644" rIns="91289" bIns="45644" numCol="1" anchor="t" anchorCtr="0" compatLnSpc="1">
            <a:prstTxWarp prst="textNoShape">
              <a:avLst/>
            </a:prstTxWarp>
          </a:bodyPr>
          <a:lstStyle>
            <a:lvl1pPr defTabSz="912762" eaLnBrk="0" hangingPunct="0">
              <a:defRPr sz="1200" u="none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9" tIns="45644" rIns="91289" bIns="45644" numCol="1" anchor="t" anchorCtr="0" compatLnSpc="1">
            <a:prstTxWarp prst="textNoShape">
              <a:avLst/>
            </a:prstTxWarp>
          </a:bodyPr>
          <a:lstStyle>
            <a:lvl1pPr algn="r" defTabSz="912762" eaLnBrk="0" hangingPunct="0">
              <a:defRPr sz="1200" u="none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9" tIns="45644" rIns="91289" bIns="45644" numCol="1" anchor="b" anchorCtr="0" compatLnSpc="1">
            <a:prstTxWarp prst="textNoShape">
              <a:avLst/>
            </a:prstTxWarp>
          </a:bodyPr>
          <a:lstStyle>
            <a:lvl1pPr defTabSz="912762" eaLnBrk="0" hangingPunct="0">
              <a:defRPr sz="1200" u="none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9" tIns="45644" rIns="91289" bIns="45644" numCol="1" anchor="b" anchorCtr="0" compatLnSpc="1">
            <a:prstTxWarp prst="textNoShape">
              <a:avLst/>
            </a:prstTxWarp>
          </a:bodyPr>
          <a:lstStyle>
            <a:lvl1pPr algn="r" defTabSz="912762" eaLnBrk="0" hangingPunct="0">
              <a:defRPr sz="1200" u="none">
                <a:cs typeface="+mn-cs"/>
              </a:defRPr>
            </a:lvl1pPr>
          </a:lstStyle>
          <a:p>
            <a:pPr>
              <a:defRPr/>
            </a:pPr>
            <a:fld id="{AA0FF180-2095-4D2F-BB8E-5A46B25791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46" tIns="43874" rIns="87746" bIns="4387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u="none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29162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46" tIns="43874" rIns="87746" bIns="4387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u="none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8375" y="741363"/>
            <a:ext cx="4924425" cy="3692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4713" y="4732338"/>
            <a:ext cx="5035550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46" tIns="43874" rIns="87746" bIns="438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9913"/>
            <a:ext cx="29178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46" tIns="43874" rIns="87746" bIns="4387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u="none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5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9459913"/>
            <a:ext cx="291623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46" tIns="43874" rIns="87746" bIns="4387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u="none">
                <a:cs typeface="+mn-cs"/>
              </a:defRPr>
            </a:lvl1pPr>
          </a:lstStyle>
          <a:p>
            <a:pPr>
              <a:defRPr/>
            </a:pPr>
            <a:fld id="{219AA41C-BCA4-44C2-8BB3-837830E78D8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3125"/>
            <a:fld id="{F52BEC85-80C6-4531-82B9-3DF1E08F3B01}" type="slidenum">
              <a:rPr lang="de-DE" smtClean="0">
                <a:solidFill>
                  <a:prstClr val="black"/>
                </a:solidFill>
              </a:rPr>
              <a:pPr defTabSz="873125"/>
              <a:t>1</a:t>
            </a:fld>
            <a:endParaRPr lang="de-DE" smtClean="0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8150" y="260350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29F4F5D5-656C-4A80-816D-3444EDE005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3044AF14-9306-4ACD-ACFE-1EB33A15F02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619CD6C5-A176-407B-AC2A-361F330526F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60350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556792"/>
            <a:ext cx="7772400" cy="4539208"/>
          </a:xfrm>
        </p:spPr>
        <p:txBody>
          <a:bodyPr/>
          <a:lstStyle>
            <a:lvl1pPr>
              <a:defRPr sz="1000"/>
            </a:lvl1pPr>
          </a:lstStyle>
          <a:p>
            <a:pPr lvl="0"/>
            <a:endParaRPr lang="de-DE" noProof="0" smtClean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445785"/>
            <a:ext cx="3672301" cy="230832"/>
          </a:xfrm>
          <a:prstGeom prst="rect">
            <a:avLst/>
          </a:prstGeom>
          <a:noFill/>
        </p:spPr>
        <p:txBody>
          <a:bodyPr rIns="18000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556792"/>
            <a:ext cx="7772400" cy="4539208"/>
          </a:xfrm>
        </p:spPr>
        <p:txBody>
          <a:bodyPr/>
          <a:lstStyle>
            <a:lvl1pPr>
              <a:defRPr sz="1000"/>
            </a:lvl1pPr>
          </a:lstStyle>
          <a:p>
            <a:pPr lvl="0"/>
            <a:endParaRPr lang="de-DE" noProof="0" smtClean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165304"/>
            <a:ext cx="3672301" cy="230832"/>
          </a:xfrm>
          <a:prstGeom prst="rect">
            <a:avLst/>
          </a:prstGeom>
          <a:noFill/>
        </p:spPr>
        <p:txBody>
          <a:bodyPr rIns="18000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2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389ED-AAD4-4CC6-BF0D-B911AFA37C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 anchor="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124744"/>
            <a:ext cx="7772400" cy="5184576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222798"/>
            <a:ext cx="3672301" cy="230832"/>
          </a:xfrm>
          <a:noFill/>
        </p:spPr>
        <p:txBody>
          <a:bodyPr rIns="18000" anchor="b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 anchor="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124744"/>
            <a:ext cx="7772400" cy="5184576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222798"/>
            <a:ext cx="3672301" cy="230832"/>
          </a:xfrm>
          <a:noFill/>
        </p:spPr>
        <p:txBody>
          <a:bodyPr rIns="18000" anchor="b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 anchor="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124744"/>
            <a:ext cx="7772400" cy="5184576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222798"/>
            <a:ext cx="3672301" cy="230832"/>
          </a:xfrm>
          <a:noFill/>
        </p:spPr>
        <p:txBody>
          <a:bodyPr rIns="18000" anchor="b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1C295-653C-470A-877A-D284EF4BCA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BE99B-7C63-48D3-8F71-35170A00F97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3225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532E4082-5E8A-4080-8099-C542D0EEC8E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4EBAF-01BE-48B5-A80D-0A4DE031FF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A7680-9592-4CF8-A04D-D9F4D3D7E7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7B93F-DC9E-4D17-A52E-6938282C0E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95A9B-441D-4CDF-B7CE-9A78C3E0D2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CE556-50F1-430D-8901-6039CB0AD1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E94EC-1B1D-4AFE-9C64-EBC11C13B0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F11D6-90AB-4BB3-8DED-48CCF65F17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95DC6-94EA-45EF-9E25-51E9B70EAC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5B876-723E-458C-9DA5-E671D8E67A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133872"/>
            <a:ext cx="7772400" cy="1143000"/>
          </a:xfrm>
        </p:spPr>
        <p:txBody>
          <a:bodyPr anchor="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222798"/>
            <a:ext cx="3672301" cy="230832"/>
          </a:xfrm>
          <a:noFill/>
        </p:spPr>
        <p:txBody>
          <a:bodyPr rIns="18000" anchor="b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2429655A-5C2C-4315-9B95-5E502A3AF97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 anchor="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124744"/>
            <a:ext cx="7772400" cy="5184576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222798"/>
            <a:ext cx="3672301" cy="230832"/>
          </a:xfrm>
          <a:noFill/>
        </p:spPr>
        <p:txBody>
          <a:bodyPr rIns="18000" anchor="b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 anchor="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124744"/>
            <a:ext cx="7772400" cy="5184576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445785"/>
            <a:ext cx="3672301" cy="230832"/>
          </a:xfrm>
          <a:prstGeom prst="rect">
            <a:avLst/>
          </a:prstGeom>
          <a:noFill/>
        </p:spPr>
        <p:txBody>
          <a:bodyPr rIns="18000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>
          <a:xfrm>
            <a:off x="228600" y="6584950"/>
            <a:ext cx="31242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5"/>
          </p:nvPr>
        </p:nvSpPr>
        <p:spPr>
          <a:xfrm>
            <a:off x="3124200" y="6356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6553200" y="6356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2EA24-8D79-4CD4-A68F-A5B8702CD0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2E906-31F2-4626-B44A-95BD756CAC3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329AF-4671-4A53-AE70-657E8392943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6DF18-F374-42F0-AAA7-79EC6C7723C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FA0CF-7D7F-4699-A3D8-7A16A0BC34E6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C9D69-765A-494C-BDA1-677B40295B0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A3304-8B0B-4D65-9235-CC8D06D8156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CD741-6E49-43F6-BBC2-71F61C8951E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D1593-39BF-4BAA-8112-D6C01F735DD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3898776" cy="4497363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Inhaltsplatzhalter 5"/>
          <p:cNvSpPr>
            <a:spLocks noGrp="1"/>
          </p:cNvSpPr>
          <p:nvPr>
            <p:ph sz="quarter" idx="4"/>
          </p:nvPr>
        </p:nvSpPr>
        <p:spPr>
          <a:xfrm>
            <a:off x="4586969" y="1628800"/>
            <a:ext cx="3898776" cy="4497363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445785"/>
            <a:ext cx="3672301" cy="230832"/>
          </a:xfrm>
          <a:prstGeom prst="rect">
            <a:avLst/>
          </a:prstGeom>
          <a:noFill/>
        </p:spPr>
        <p:txBody>
          <a:bodyPr rIns="18000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01A84-E8A0-4B74-9C1B-C7484B92114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1F8DE-691B-45AC-9E7F-AF457F1170E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4689F-241C-4FC3-B06C-28816E56CD0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3E3F-B02A-43B2-A8B6-E5376236331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133872"/>
            <a:ext cx="7772400" cy="1143000"/>
          </a:xfrm>
        </p:spPr>
        <p:txBody>
          <a:bodyPr anchor="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222798"/>
            <a:ext cx="3672301" cy="230832"/>
          </a:xfrm>
          <a:noFill/>
        </p:spPr>
        <p:txBody>
          <a:bodyPr rIns="18000" anchor="b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 anchor="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124744"/>
            <a:ext cx="7772400" cy="5184576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222798"/>
            <a:ext cx="3672301" cy="230832"/>
          </a:xfrm>
          <a:noFill/>
        </p:spPr>
        <p:txBody>
          <a:bodyPr rIns="18000" anchor="b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8150" y="260350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29F4F5D5-656C-4A80-816D-3444EDE00511}" type="slidenum">
              <a:rPr lang="de-DE" u="non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u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3225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532E4082-5E8A-4080-8099-C542D0EEC8ED}" type="slidenum">
              <a:rPr lang="de-DE" u="non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u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2429655A-5C2C-4315-9B95-5E502A3AF971}" type="slidenum">
              <a:rPr lang="de-DE" u="non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u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3898776" cy="4497363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Inhaltsplatzhalter 5"/>
          <p:cNvSpPr>
            <a:spLocks noGrp="1"/>
          </p:cNvSpPr>
          <p:nvPr>
            <p:ph sz="quarter" idx="4"/>
          </p:nvPr>
        </p:nvSpPr>
        <p:spPr>
          <a:xfrm>
            <a:off x="4586969" y="1628800"/>
            <a:ext cx="3898776" cy="4497363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445785"/>
            <a:ext cx="3672301" cy="230832"/>
          </a:xfrm>
          <a:prstGeom prst="rect">
            <a:avLst/>
          </a:prstGeom>
          <a:noFill/>
        </p:spPr>
        <p:txBody>
          <a:bodyPr rIns="18000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1390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98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72455" y="1535113"/>
            <a:ext cx="38154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86969" y="2174875"/>
            <a:ext cx="3898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445785"/>
            <a:ext cx="3672301" cy="230832"/>
          </a:xfrm>
          <a:prstGeom prst="rect">
            <a:avLst/>
          </a:prstGeom>
          <a:noFill/>
        </p:spPr>
        <p:txBody>
          <a:bodyPr rIns="18000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1390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98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72455" y="1535113"/>
            <a:ext cx="38154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86969" y="2174875"/>
            <a:ext cx="3898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445785"/>
            <a:ext cx="3672301" cy="230832"/>
          </a:xfrm>
          <a:prstGeom prst="rect">
            <a:avLst/>
          </a:prstGeom>
          <a:noFill/>
        </p:spPr>
        <p:txBody>
          <a:bodyPr rIns="18000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5CF5BAD7-9540-4D76-9370-78E99E2A91A6}" type="slidenum">
              <a:rPr lang="de-DE" u="non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u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69F150A5-B03A-442C-A94F-E58DC2D53854}" type="slidenum">
              <a:rPr lang="de-DE" u="non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u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42123286-FE86-495A-A382-BAFE0BE26DD0}" type="slidenum">
              <a:rPr lang="de-DE" u="non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u="none">
              <a:solidFill>
                <a:srgbClr val="000000"/>
              </a:solidFill>
            </a:endParaRPr>
          </a:p>
        </p:txBody>
      </p:sp>
      <p:pic>
        <p:nvPicPr>
          <p:cNvPr id="9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1447DF25-493F-447B-B43E-51C0B3AD2F2A}" type="slidenum">
              <a:rPr lang="de-DE" u="non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u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3044AF14-9306-4ACD-ACFE-1EB33A15F021}" type="slidenum">
              <a:rPr lang="de-DE" u="non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u="none">
              <a:solidFill>
                <a:srgbClr val="000000"/>
              </a:solidFill>
            </a:endParaRPr>
          </a:p>
        </p:txBody>
      </p:sp>
      <p:pic>
        <p:nvPicPr>
          <p:cNvPr id="8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619CD6C5-A176-407B-AC2A-361F330526F2}" type="slidenum">
              <a:rPr lang="de-DE" u="non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u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60350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556792"/>
            <a:ext cx="7772400" cy="4539208"/>
          </a:xfrm>
        </p:spPr>
        <p:txBody>
          <a:bodyPr/>
          <a:lstStyle>
            <a:lvl1pPr>
              <a:defRPr sz="1000"/>
            </a:lvl1pPr>
          </a:lstStyle>
          <a:p>
            <a:pPr lvl="0"/>
            <a:endParaRPr lang="de-DE" noProof="0" smtClean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445785"/>
            <a:ext cx="3672301" cy="230832"/>
          </a:xfrm>
          <a:prstGeom prst="rect">
            <a:avLst/>
          </a:prstGeom>
          <a:noFill/>
        </p:spPr>
        <p:txBody>
          <a:bodyPr rIns="18000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556792"/>
            <a:ext cx="7772400" cy="4539208"/>
          </a:xfrm>
        </p:spPr>
        <p:txBody>
          <a:bodyPr/>
          <a:lstStyle>
            <a:lvl1pPr>
              <a:defRPr sz="1000"/>
            </a:lvl1pPr>
          </a:lstStyle>
          <a:p>
            <a:pPr lvl="0"/>
            <a:endParaRPr lang="de-DE" noProof="0" smtClean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165304"/>
            <a:ext cx="3672301" cy="230832"/>
          </a:xfrm>
          <a:prstGeom prst="rect">
            <a:avLst/>
          </a:prstGeom>
          <a:noFill/>
        </p:spPr>
        <p:txBody>
          <a:bodyPr rIns="18000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pic>
        <p:nvPicPr>
          <p:cNvPr id="5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2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7724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389ED-AAD4-4CC6-BF0D-B911AFA37C94}" type="slidenum">
              <a:rPr lang="de-DE" u="none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‹Nr.›</a:t>
            </a:fld>
            <a:endParaRPr lang="de-DE" u="none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5CF5BAD7-9540-4D76-9370-78E99E2A91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69F150A5-B03A-442C-A94F-E58DC2D538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42123286-FE86-495A-A382-BAFE0BE26DD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1447DF25-493F-447B-B43E-51C0B3AD2F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4.wmf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4.wmf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</a:t>
            </a:r>
            <a:br>
              <a:rPr lang="de-DE" smtClean="0"/>
            </a:br>
            <a:endParaRPr lang="de-DE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479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3124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9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9239" name="Rectangle 7"/>
          <p:cNvSpPr>
            <a:spLocks noChangeArrowheads="1"/>
          </p:cNvSpPr>
          <p:nvPr userDrawn="1"/>
        </p:nvSpPr>
        <p:spPr bwMode="auto">
          <a:xfrm>
            <a:off x="8316913" y="6237288"/>
            <a:ext cx="4635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fld id="{5543DD96-64CA-4AD1-A997-BF76133D3803}" type="slidenum">
              <a:rPr lang="de-DE" sz="800">
                <a:latin typeface="Arial" charset="0"/>
                <a:cs typeface="+mn-cs"/>
              </a:rPr>
              <a:pPr eaLnBrk="0" hangingPunct="0">
                <a:defRPr/>
              </a:pPr>
              <a:t>‹Nr.›</a:t>
            </a:fld>
            <a:endParaRPr lang="de-DE" sz="800" dirty="0">
              <a:latin typeface="Arial" charset="0"/>
              <a:cs typeface="+mn-cs"/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0" y="6294834"/>
            <a:ext cx="9144000" cy="590550"/>
          </a:xfrm>
          <a:prstGeom prst="rect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032" name="Grafik 9" descr="SavetheDatefinal3.jpg"/>
          <p:cNvPicPr>
            <a:picLocks noChangeAspect="1"/>
          </p:cNvPicPr>
          <p:nvPr userDrawn="1"/>
        </p:nvPicPr>
        <p:blipFill>
          <a:blip r:embed="rId19" cstate="print"/>
          <a:srcRect l="6119" t="89417" r="83603" b="1822"/>
          <a:stretch>
            <a:fillRect/>
          </a:stretch>
        </p:blipFill>
        <p:spPr bwMode="auto">
          <a:xfrm>
            <a:off x="249238" y="6357011"/>
            <a:ext cx="68103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Grafik 10" descr="SavetheDatefinal3.jpg"/>
          <p:cNvPicPr>
            <a:picLocks noChangeAspect="1"/>
          </p:cNvPicPr>
          <p:nvPr userDrawn="1"/>
        </p:nvPicPr>
        <p:blipFill>
          <a:blip r:embed="rId20" cstate="print"/>
          <a:srcRect l="81282" t="89417" r="6267" b="1822"/>
          <a:stretch>
            <a:fillRect/>
          </a:stretch>
        </p:blipFill>
        <p:spPr bwMode="auto">
          <a:xfrm>
            <a:off x="8054975" y="6357011"/>
            <a:ext cx="8255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Grafik 11" descr="SavetheDatefinal3.jpg"/>
          <p:cNvPicPr>
            <a:picLocks noChangeAspect="1"/>
          </p:cNvPicPr>
          <p:nvPr userDrawn="1"/>
        </p:nvPicPr>
        <p:blipFill>
          <a:blip r:embed="rId21" cstate="print"/>
          <a:srcRect l="40045" t="89417" r="42532" b="1822"/>
          <a:stretch>
            <a:fillRect/>
          </a:stretch>
        </p:blipFill>
        <p:spPr bwMode="auto">
          <a:xfrm>
            <a:off x="3989388" y="6347486"/>
            <a:ext cx="11557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hteck 14"/>
          <p:cNvSpPr/>
          <p:nvPr userDrawn="1"/>
        </p:nvSpPr>
        <p:spPr>
          <a:xfrm>
            <a:off x="0" y="0"/>
            <a:ext cx="9144000" cy="196850"/>
          </a:xfrm>
          <a:prstGeom prst="rect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171450" y="-26988"/>
            <a:ext cx="53149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tabLst>
                <a:tab pos="268288" algn="l"/>
              </a:tabLst>
              <a:defRPr/>
            </a:pPr>
            <a:r>
              <a:rPr lang="de-DE" sz="1000" u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Medienpädagogischer Forschungsverbund Südwest</a:t>
            </a:r>
          </a:p>
        </p:txBody>
      </p:sp>
      <p:pic>
        <p:nvPicPr>
          <p:cNvPr id="13" name="Picture 8" descr="logo_mpfs_cmyk"/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788150" y="260350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</a:t>
            </a:r>
            <a:br>
              <a:rPr lang="de-DE" smtClean="0"/>
            </a:br>
            <a:endParaRPr lang="de-DE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3124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54C27B1-122F-44C6-B0A2-7AE089BC9A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2" name="Picture 8" descr="logo_mpfs_cmyk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08304" y="260648"/>
            <a:ext cx="17462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 userDrawn="1"/>
        </p:nvSpPr>
        <p:spPr>
          <a:xfrm>
            <a:off x="0" y="6294834"/>
            <a:ext cx="9144000" cy="590550"/>
          </a:xfrm>
          <a:prstGeom prst="rect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1" name="Grafik 9" descr="SavetheDatefinal3.jpg"/>
          <p:cNvPicPr>
            <a:picLocks noChangeAspect="1"/>
          </p:cNvPicPr>
          <p:nvPr userDrawn="1"/>
        </p:nvPicPr>
        <p:blipFill>
          <a:blip r:embed="rId18" cstate="print"/>
          <a:srcRect l="6119" t="89417" r="83603" b="1822"/>
          <a:stretch>
            <a:fillRect/>
          </a:stretch>
        </p:blipFill>
        <p:spPr bwMode="auto">
          <a:xfrm>
            <a:off x="249238" y="6357011"/>
            <a:ext cx="68103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10" descr="SavetheDatefinal3.jpg"/>
          <p:cNvPicPr>
            <a:picLocks noChangeAspect="1"/>
          </p:cNvPicPr>
          <p:nvPr userDrawn="1"/>
        </p:nvPicPr>
        <p:blipFill>
          <a:blip r:embed="rId19" cstate="print"/>
          <a:srcRect l="81282" t="89417" r="6267" b="1822"/>
          <a:stretch>
            <a:fillRect/>
          </a:stretch>
        </p:blipFill>
        <p:spPr bwMode="auto">
          <a:xfrm>
            <a:off x="8054975" y="6357011"/>
            <a:ext cx="8255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k 11" descr="SavetheDatefinal3.jpg"/>
          <p:cNvPicPr>
            <a:picLocks noChangeAspect="1"/>
          </p:cNvPicPr>
          <p:nvPr userDrawn="1"/>
        </p:nvPicPr>
        <p:blipFill>
          <a:blip r:embed="rId20" cstate="print"/>
          <a:srcRect l="40045" t="89417" r="42532" b="1822"/>
          <a:stretch>
            <a:fillRect/>
          </a:stretch>
        </p:blipFill>
        <p:spPr bwMode="auto">
          <a:xfrm>
            <a:off x="3989388" y="6347486"/>
            <a:ext cx="11557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hteck 17"/>
          <p:cNvSpPr/>
          <p:nvPr userDrawn="1"/>
        </p:nvSpPr>
        <p:spPr>
          <a:xfrm>
            <a:off x="0" y="0"/>
            <a:ext cx="9144000" cy="196850"/>
          </a:xfrm>
          <a:prstGeom prst="rect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171450" y="-26988"/>
            <a:ext cx="53149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tabLst>
                <a:tab pos="268288" algn="l"/>
              </a:tabLst>
              <a:defRPr/>
            </a:pPr>
            <a:r>
              <a:rPr lang="de-DE" sz="1000" u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Medienpädagogischer Forschungsverbund Südwest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6" r:id="rId12"/>
    <p:sldLayoutId id="2147483887" r:id="rId13"/>
    <p:sldLayoutId id="2147483888" r:id="rId14"/>
    <p:sldLayoutId id="214748388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</a:t>
            </a:r>
            <a:br>
              <a:rPr lang="de-DE" smtClean="0"/>
            </a:br>
            <a:endParaRPr lang="de-DE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3124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u="none">
              <a:solidFill>
                <a:srgbClr val="000000"/>
              </a:solidFill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 u="none">
              <a:solidFill>
                <a:srgbClr val="000000"/>
              </a:solidFill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E180799-4DA3-4972-9EB7-E325A09B8EA2}" type="slidenum">
              <a:rPr lang="de-DE" u="non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u="none">
              <a:solidFill>
                <a:srgbClr val="000000"/>
              </a:solidFill>
            </a:endParaRPr>
          </a:p>
        </p:txBody>
      </p:sp>
      <p:pic>
        <p:nvPicPr>
          <p:cNvPr id="1032" name="Picture 8" descr="logo_mpfs_cmyk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9000" y="76200"/>
            <a:ext cx="17462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logo_mpfs_cmyk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9000" y="76200"/>
            <a:ext cx="17462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</a:t>
            </a:r>
            <a:br>
              <a:rPr lang="de-DE" smtClean="0"/>
            </a:br>
            <a:endParaRPr lang="de-DE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79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3124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u="none">
              <a:solidFill>
                <a:srgbClr val="000000"/>
              </a:solidFill>
            </a:endParaRPr>
          </a:p>
        </p:txBody>
      </p:sp>
      <p:sp>
        <p:nvSpPr>
          <p:cNvPr id="479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 u="none">
              <a:solidFill>
                <a:srgbClr val="000000"/>
              </a:solidFill>
            </a:endParaRPr>
          </a:p>
        </p:txBody>
      </p:sp>
      <p:sp>
        <p:nvSpPr>
          <p:cNvPr id="479239" name="Rectangle 7"/>
          <p:cNvSpPr>
            <a:spLocks noChangeArrowheads="1"/>
          </p:cNvSpPr>
          <p:nvPr userDrawn="1"/>
        </p:nvSpPr>
        <p:spPr bwMode="auto">
          <a:xfrm>
            <a:off x="8316913" y="6237288"/>
            <a:ext cx="4635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fld id="{5543DD96-64CA-4AD1-A997-BF76133D3803}" type="slidenum">
              <a:rPr lang="de-DE" sz="800" u="none">
                <a:solidFill>
                  <a:srgbClr val="000000"/>
                </a:solidFill>
              </a:rPr>
              <a:pPr eaLnBrk="0" hangingPunct="0">
                <a:defRPr/>
              </a:pPr>
              <a:t>‹Nr.›</a:t>
            </a:fld>
            <a:endParaRPr lang="de-DE" sz="800" u="none" dirty="0">
              <a:solidFill>
                <a:srgbClr val="000000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0" y="6294834"/>
            <a:ext cx="9144000" cy="590550"/>
          </a:xfrm>
          <a:prstGeom prst="rect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 u="none" dirty="0">
              <a:solidFill>
                <a:srgbClr val="FFFFFF"/>
              </a:solidFill>
            </a:endParaRPr>
          </a:p>
        </p:txBody>
      </p:sp>
      <p:pic>
        <p:nvPicPr>
          <p:cNvPr id="1032" name="Grafik 9" descr="SavetheDatefinal3.jpg"/>
          <p:cNvPicPr>
            <a:picLocks noChangeAspect="1"/>
          </p:cNvPicPr>
          <p:nvPr userDrawn="1"/>
        </p:nvPicPr>
        <p:blipFill>
          <a:blip r:embed="rId16" cstate="print"/>
          <a:srcRect l="6119" t="89417" r="83603" b="1822"/>
          <a:stretch>
            <a:fillRect/>
          </a:stretch>
        </p:blipFill>
        <p:spPr bwMode="auto">
          <a:xfrm>
            <a:off x="249238" y="6357011"/>
            <a:ext cx="68103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Grafik 10" descr="SavetheDatefinal3.jpg"/>
          <p:cNvPicPr>
            <a:picLocks noChangeAspect="1"/>
          </p:cNvPicPr>
          <p:nvPr userDrawn="1"/>
        </p:nvPicPr>
        <p:blipFill>
          <a:blip r:embed="rId17" cstate="print"/>
          <a:srcRect l="81282" t="89417" r="6267" b="1822"/>
          <a:stretch>
            <a:fillRect/>
          </a:stretch>
        </p:blipFill>
        <p:spPr bwMode="auto">
          <a:xfrm>
            <a:off x="8054975" y="6357011"/>
            <a:ext cx="8255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Grafik 11" descr="SavetheDatefinal3.jpg"/>
          <p:cNvPicPr>
            <a:picLocks noChangeAspect="1"/>
          </p:cNvPicPr>
          <p:nvPr userDrawn="1"/>
        </p:nvPicPr>
        <p:blipFill>
          <a:blip r:embed="rId18" cstate="print"/>
          <a:srcRect l="40045" t="89417" r="42532" b="1822"/>
          <a:stretch>
            <a:fillRect/>
          </a:stretch>
        </p:blipFill>
        <p:spPr bwMode="auto">
          <a:xfrm>
            <a:off x="3989388" y="6347486"/>
            <a:ext cx="11557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hteck 14"/>
          <p:cNvSpPr/>
          <p:nvPr userDrawn="1"/>
        </p:nvSpPr>
        <p:spPr>
          <a:xfrm>
            <a:off x="0" y="0"/>
            <a:ext cx="9144000" cy="196850"/>
          </a:xfrm>
          <a:prstGeom prst="rect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 u="none">
              <a:solidFill>
                <a:srgbClr val="FFFFFF"/>
              </a:solidFill>
            </a:endParaRPr>
          </a:p>
        </p:txBody>
      </p:sp>
      <p:sp>
        <p:nvSpPr>
          <p:cNvPr id="16" name="Textfeld 15"/>
          <p:cNvSpPr txBox="1"/>
          <p:nvPr userDrawn="1"/>
        </p:nvSpPr>
        <p:spPr>
          <a:xfrm>
            <a:off x="171450" y="-26988"/>
            <a:ext cx="53149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tabLst>
                <a:tab pos="268288" algn="l"/>
              </a:tabLst>
              <a:defRPr/>
            </a:pPr>
            <a:r>
              <a:rPr lang="de-DE" sz="1000" u="none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Medienpädagogischer Forschungsverbund Südwest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5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5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5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5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5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5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5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5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5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5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5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5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5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5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5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5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5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ChangeArrowheads="1"/>
          </p:cNvSpPr>
          <p:nvPr/>
        </p:nvSpPr>
        <p:spPr bwMode="auto">
          <a:xfrm>
            <a:off x="533400" y="609600"/>
            <a:ext cx="8001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de-DE" sz="2900" b="1" u="none" dirty="0" smtClean="0">
                <a:solidFill>
                  <a:srgbClr val="009900"/>
                </a:solidFill>
              </a:rPr>
              <a:t>JIM-Studie 2012</a:t>
            </a:r>
            <a:endParaRPr lang="de-DE" sz="2900" b="1" u="none" dirty="0">
              <a:solidFill>
                <a:srgbClr val="009900"/>
              </a:solidFill>
            </a:endParaRPr>
          </a:p>
          <a:p>
            <a:pPr algn="ctr" eaLnBrk="0" hangingPunct="0"/>
            <a:endParaRPr lang="de-DE" sz="1700" b="1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sz="1500" b="1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de-DE" sz="1500" b="1" u="none" dirty="0">
              <a:solidFill>
                <a:srgbClr val="9B0202"/>
              </a:solidFill>
              <a:latin typeface="Times New Roman" pitchFamily="18" charset="0"/>
            </a:endParaRPr>
          </a:p>
          <a:p>
            <a:pPr eaLnBrk="0" hangingPunct="0"/>
            <a:endParaRPr lang="de-DE" sz="1500" b="1" u="none" dirty="0">
              <a:solidFill>
                <a:srgbClr val="9B0202"/>
              </a:solidFill>
              <a:latin typeface="Times New Roman" pitchFamily="18" charset="0"/>
            </a:endParaRPr>
          </a:p>
          <a:p>
            <a:pPr eaLnBrk="0" hangingPunct="0"/>
            <a:endParaRPr lang="de-DE" sz="1500" b="1" u="none" dirty="0">
              <a:solidFill>
                <a:srgbClr val="9B0202"/>
              </a:solidFill>
            </a:endParaRPr>
          </a:p>
          <a:p>
            <a:pPr algn="ctr" eaLnBrk="0" hangingPunct="0"/>
            <a:r>
              <a:rPr lang="de-DE" sz="1700" u="none" dirty="0">
                <a:solidFill>
                  <a:srgbClr val="000000"/>
                </a:solidFill>
              </a:rPr>
              <a:t>Landesanstalt für Kommunikation Baden-Württemberg (LFK)</a:t>
            </a:r>
          </a:p>
          <a:p>
            <a:pPr algn="ctr" eaLnBrk="0" hangingPunct="0"/>
            <a:r>
              <a:rPr lang="de-DE" sz="1700" u="none" dirty="0">
                <a:solidFill>
                  <a:srgbClr val="000000"/>
                </a:solidFill>
              </a:rPr>
              <a:t>Landeszentrale für Medien und Kommunikation Rheinland-Pfalz (LMK)</a:t>
            </a:r>
          </a:p>
          <a:p>
            <a:pPr algn="ctr" eaLnBrk="0" hangingPunct="0"/>
            <a:endParaRPr lang="de-DE" sz="1700" u="none" dirty="0">
              <a:solidFill>
                <a:srgbClr val="000000"/>
              </a:solidFill>
            </a:endParaRPr>
          </a:p>
          <a:p>
            <a:pPr algn="ctr" eaLnBrk="0" hangingPunct="0"/>
            <a:r>
              <a:rPr lang="de-DE" sz="1700" u="none" dirty="0">
                <a:solidFill>
                  <a:srgbClr val="000000"/>
                </a:solidFill>
              </a:rPr>
              <a:t>Kooperationspartner:</a:t>
            </a:r>
          </a:p>
          <a:p>
            <a:pPr algn="ctr" eaLnBrk="0" hangingPunct="0"/>
            <a:r>
              <a:rPr lang="de-DE" sz="1700" u="none" dirty="0">
                <a:solidFill>
                  <a:srgbClr val="000000"/>
                </a:solidFill>
              </a:rPr>
              <a:t>SWR Medienforschung</a:t>
            </a:r>
          </a:p>
          <a:p>
            <a:pPr algn="ctr" eaLnBrk="0" hangingPunct="0"/>
            <a:endParaRPr lang="de-DE" sz="1700" b="1" u="none" dirty="0">
              <a:solidFill>
                <a:srgbClr val="9B0202"/>
              </a:solidFill>
            </a:endParaRPr>
          </a:p>
        </p:txBody>
      </p:sp>
      <p:sp>
        <p:nvSpPr>
          <p:cNvPr id="6147" name="Rectangle 1028"/>
          <p:cNvSpPr>
            <a:spLocks noChangeArrowheads="1"/>
          </p:cNvSpPr>
          <p:nvPr/>
        </p:nvSpPr>
        <p:spPr bwMode="auto">
          <a:xfrm>
            <a:off x="6248400" y="0"/>
            <a:ext cx="3124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u="non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8" name="Rectangle 1030"/>
          <p:cNvSpPr>
            <a:spLocks noChangeArrowheads="1"/>
          </p:cNvSpPr>
          <p:nvPr/>
        </p:nvSpPr>
        <p:spPr bwMode="auto">
          <a:xfrm>
            <a:off x="6629400" y="199273"/>
            <a:ext cx="2514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u="none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149" name="Picture 1031" descr="logo_mpfs_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060848"/>
            <a:ext cx="3870325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82002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691994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488832" cy="525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371479" cy="516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790575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272808" cy="568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6840760" cy="560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7073602" cy="552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6552728" cy="547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6977322" cy="570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1"/>
            <a:ext cx="708801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1100138"/>
            <a:ext cx="779145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696767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77914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77914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6696744" cy="550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95337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7221810" cy="501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1023938"/>
            <a:ext cx="779145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222380" cy="511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7128792" cy="576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20741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233019" cy="610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260648"/>
            <a:ext cx="7200800" cy="606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130752" cy="593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782002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416824" cy="509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82002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7510412" cy="536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82002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073031" cy="495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006356" cy="585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6768752" cy="546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78192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8200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42001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1176338"/>
            <a:ext cx="778192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1276350"/>
            <a:ext cx="79914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289626" cy="522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7145610" cy="563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914400"/>
            <a:ext cx="7848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671513"/>
            <a:ext cx="784860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7308676" cy="528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6768752" cy="57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361634" cy="567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6558819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78486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8"/>
            <a:ext cx="6272035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7560840" cy="514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064077" cy="585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05938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78486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6840760" cy="570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6912768" cy="583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JIM Folien1 _allg_TV_Radio-korrigiert">
  <a:themeElements>
    <a:clrScheme name="KIM20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6902"/>
      </a:accent1>
      <a:accent2>
        <a:srgbClr val="9B0202"/>
      </a:accent2>
      <a:accent3>
        <a:srgbClr val="FBE961"/>
      </a:accent3>
      <a:accent4>
        <a:srgbClr val="FFB400"/>
      </a:accent4>
      <a:accent5>
        <a:srgbClr val="C0C0C0"/>
      </a:accent5>
      <a:accent6>
        <a:srgbClr val="777777"/>
      </a:accent6>
      <a:hlink>
        <a:srgbClr val="FF0000"/>
      </a:hlink>
      <a:folHlink>
        <a:srgbClr val="FF0000"/>
      </a:folHlink>
    </a:clrScheme>
    <a:fontScheme name="JIM Folien1 _allg_TV_Radio-korrigie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JIM Folien1 _allg_TV_Radio-korrigie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IM Folien1 _allg_TV_Radio-korrigier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33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2D5C00"/>
        </a:accent6>
        <a:hlink>
          <a:srgbClr val="99FF66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00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2D5C00"/>
        </a:accent6>
        <a:hlink>
          <a:srgbClr val="99FF66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33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2D5C00"/>
        </a:accent6>
        <a:hlink>
          <a:srgbClr val="99FF66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JIM">
  <a:themeElements>
    <a:clrScheme name="JIM20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00"/>
      </a:accent1>
      <a:accent2>
        <a:srgbClr val="336600"/>
      </a:accent2>
      <a:accent3>
        <a:srgbClr val="CCFF99"/>
      </a:accent3>
      <a:accent4>
        <a:srgbClr val="339933"/>
      </a:accent4>
      <a:accent5>
        <a:srgbClr val="C0C0C0"/>
      </a:accent5>
      <a:accent6>
        <a:srgbClr val="777777"/>
      </a:accent6>
      <a:hlink>
        <a:srgbClr val="99FF66"/>
      </a:hlink>
      <a:folHlink>
        <a:srgbClr val="CCFF99"/>
      </a:folHlink>
    </a:clrScheme>
    <a:fontScheme name="JI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JI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I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33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2D5C00"/>
        </a:accent6>
        <a:hlink>
          <a:srgbClr val="99FF66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00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2D5C00"/>
        </a:accent6>
        <a:hlink>
          <a:srgbClr val="99FF66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33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2D5C00"/>
        </a:accent6>
        <a:hlink>
          <a:srgbClr val="99FF66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JIM">
  <a:themeElements>
    <a:clrScheme name="JIM20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00"/>
      </a:accent1>
      <a:accent2>
        <a:srgbClr val="336600"/>
      </a:accent2>
      <a:accent3>
        <a:srgbClr val="CCFF99"/>
      </a:accent3>
      <a:accent4>
        <a:srgbClr val="339933"/>
      </a:accent4>
      <a:accent5>
        <a:srgbClr val="C0C0C0"/>
      </a:accent5>
      <a:accent6>
        <a:srgbClr val="777777"/>
      </a:accent6>
      <a:hlink>
        <a:srgbClr val="99FF66"/>
      </a:hlink>
      <a:folHlink>
        <a:srgbClr val="CCFF99"/>
      </a:folHlink>
    </a:clrScheme>
    <a:fontScheme name="JI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JI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I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33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2D5C00"/>
        </a:accent6>
        <a:hlink>
          <a:srgbClr val="99FF66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00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2D5C00"/>
        </a:accent6>
        <a:hlink>
          <a:srgbClr val="99FF66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33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2D5C00"/>
        </a:accent6>
        <a:hlink>
          <a:srgbClr val="99FF66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JIM Folien1 _allg_TV_Radio-korrigiert">
  <a:themeElements>
    <a:clrScheme name="KIM20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6902"/>
      </a:accent1>
      <a:accent2>
        <a:srgbClr val="9B0202"/>
      </a:accent2>
      <a:accent3>
        <a:srgbClr val="FBE961"/>
      </a:accent3>
      <a:accent4>
        <a:srgbClr val="FFB400"/>
      </a:accent4>
      <a:accent5>
        <a:srgbClr val="C0C0C0"/>
      </a:accent5>
      <a:accent6>
        <a:srgbClr val="777777"/>
      </a:accent6>
      <a:hlink>
        <a:srgbClr val="FF0000"/>
      </a:hlink>
      <a:folHlink>
        <a:srgbClr val="FF0000"/>
      </a:folHlink>
    </a:clrScheme>
    <a:fontScheme name="JIM Folien1 _allg_TV_Radio-korrigie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JIM Folien1 _allg_TV_Radio-korrigie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IM Folien1 _allg_TV_Radio-korrigier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33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2D5C00"/>
        </a:accent6>
        <a:hlink>
          <a:srgbClr val="99FF66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00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2D5C00"/>
        </a:accent6>
        <a:hlink>
          <a:srgbClr val="99FF66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33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2D5C00"/>
        </a:accent6>
        <a:hlink>
          <a:srgbClr val="99FF66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</Words>
  <Application>Microsoft Office PowerPoint</Application>
  <PresentationFormat>Bildschirmpräsentation (4:3)</PresentationFormat>
  <Paragraphs>24</Paragraphs>
  <Slides>55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55</vt:i4>
      </vt:variant>
    </vt:vector>
  </HeadingPairs>
  <TitlesOfParts>
    <vt:vector size="59" baseType="lpstr">
      <vt:lpstr>JIM Folien1 _allg_TV_Radio-korrigiert</vt:lpstr>
      <vt:lpstr>JIM</vt:lpstr>
      <vt:lpstr>1_JIM</vt:lpstr>
      <vt:lpstr>1_JIM Folien1 _allg_TV_Radio-korrigiert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  <vt:lpstr>Folie 45</vt:lpstr>
      <vt:lpstr>Folie 46</vt:lpstr>
      <vt:lpstr>Folie 47</vt:lpstr>
      <vt:lpstr>Folie 48</vt:lpstr>
      <vt:lpstr>Folie 49</vt:lpstr>
      <vt:lpstr>Folie 50</vt:lpstr>
      <vt:lpstr>Folie 51</vt:lpstr>
      <vt:lpstr>Folie 52</vt:lpstr>
      <vt:lpstr>Folie 53</vt:lpstr>
      <vt:lpstr>Folie 54</vt:lpstr>
      <vt:lpstr>Folie 55</vt:lpstr>
    </vt:vector>
  </TitlesOfParts>
  <Company>SWF Medienforschung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BILMFEI</dc:creator>
  <cp:lastModifiedBy>Theresa Plankenhorn</cp:lastModifiedBy>
  <cp:revision>4057</cp:revision>
  <cp:lastPrinted>2003-02-11T17:25:19Z</cp:lastPrinted>
  <dcterms:created xsi:type="dcterms:W3CDTF">2001-09-04T11:25:59Z</dcterms:created>
  <dcterms:modified xsi:type="dcterms:W3CDTF">2016-06-23T07:04:08Z</dcterms:modified>
</cp:coreProperties>
</file>