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0"/>
  </p:notesMasterIdLst>
  <p:handoutMasterIdLst>
    <p:handoutMasterId r:id="rId61"/>
  </p:handoutMasterIdLst>
  <p:sldIdLst>
    <p:sldId id="58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00" r:id="rId25"/>
    <p:sldId id="635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611" r:id="rId36"/>
    <p:sldId id="612" r:id="rId37"/>
    <p:sldId id="613" r:id="rId38"/>
    <p:sldId id="614" r:id="rId39"/>
    <p:sldId id="615" r:id="rId40"/>
    <p:sldId id="616" r:id="rId41"/>
    <p:sldId id="617" r:id="rId42"/>
    <p:sldId id="618" r:id="rId43"/>
    <p:sldId id="619" r:id="rId44"/>
    <p:sldId id="620" r:id="rId45"/>
    <p:sldId id="621" r:id="rId46"/>
    <p:sldId id="622" r:id="rId47"/>
    <p:sldId id="623" r:id="rId48"/>
    <p:sldId id="624" r:id="rId49"/>
    <p:sldId id="625" r:id="rId50"/>
    <p:sldId id="626" r:id="rId51"/>
    <p:sldId id="627" r:id="rId52"/>
    <p:sldId id="628" r:id="rId53"/>
    <p:sldId id="629" r:id="rId54"/>
    <p:sldId id="630" r:id="rId55"/>
    <p:sldId id="631" r:id="rId56"/>
    <p:sldId id="632" r:id="rId57"/>
    <p:sldId id="633" r:id="rId58"/>
    <p:sldId id="63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000"/>
    <a:srgbClr val="E65B03"/>
    <a:srgbClr val="C00000"/>
    <a:srgbClr val="D9D9D9"/>
    <a:srgbClr val="F79D00"/>
    <a:srgbClr val="A60062"/>
    <a:srgbClr val="DD2A1B"/>
    <a:srgbClr val="FDD023"/>
    <a:srgbClr val="C02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7" autoAdjust="0"/>
    <p:restoredTop sz="95218" autoAdjust="0"/>
  </p:normalViewPr>
  <p:slideViewPr>
    <p:cSldViewPr snapToGrid="0" snapToObjects="1">
      <p:cViewPr varScale="1">
        <p:scale>
          <a:sx n="151" d="100"/>
          <a:sy n="151" d="100"/>
        </p:scale>
        <p:origin x="690" y="150"/>
      </p:cViewPr>
      <p:guideLst>
        <p:guide orient="horz" pos="777"/>
        <p:guide pos="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9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0DA37-9722-2044-AF69-6C16838C83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75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5151-EBAB-47E2-B218-DFE82E0DDF05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472A4-DEE7-4A05-BD68-DE9639FA85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10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1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62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05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8300" y="1590676"/>
            <a:ext cx="8915400" cy="38957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 b="0" i="0">
                <a:latin typeface="Akko Pro" charset="0"/>
                <a:ea typeface="Akko Pro" charset="0"/>
                <a:cs typeface="Akko Pro" charset="0"/>
              </a:defRPr>
            </a:lvl1pPr>
            <a:lvl2pPr>
              <a:defRPr sz="1050" b="0" i="0">
                <a:latin typeface="Akko Pro" charset="0"/>
                <a:ea typeface="Akko Pro" charset="0"/>
                <a:cs typeface="Akko Pro" charset="0"/>
              </a:defRPr>
            </a:lvl2pPr>
            <a:lvl3pPr>
              <a:defRPr sz="900" b="0" i="0">
                <a:latin typeface="Akko Pro" charset="0"/>
                <a:ea typeface="Akko Pro" charset="0"/>
                <a:cs typeface="Akko Pro" charset="0"/>
              </a:defRPr>
            </a:lvl3pPr>
            <a:lvl4pPr>
              <a:defRPr sz="750" b="0" i="0">
                <a:latin typeface="Akko Pro" charset="0"/>
                <a:ea typeface="Akko Pro" charset="0"/>
                <a:cs typeface="Akko Pro" charset="0"/>
              </a:defRPr>
            </a:lvl4pPr>
            <a:lvl5pPr>
              <a:defRPr b="0" i="0">
                <a:latin typeface="Akko Pro" charset="0"/>
                <a:ea typeface="Akko Pro" charset="0"/>
                <a:cs typeface="Akko Pro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0"/>
          </p:nvPr>
        </p:nvSpPr>
        <p:spPr>
          <a:xfrm>
            <a:off x="1638300" y="5567515"/>
            <a:ext cx="8915400" cy="419892"/>
          </a:xfrm>
        </p:spPr>
        <p:txBody>
          <a:bodyPr>
            <a:normAutofit/>
          </a:bodyPr>
          <a:lstStyle>
            <a:lvl1pPr marL="0" indent="0" algn="r">
              <a:buNone/>
              <a:defRPr sz="675" b="0" i="0">
                <a:latin typeface="PMN Caecilia 55 Roman" charset="0"/>
                <a:ea typeface="PMN Caecilia 55 Roman" charset="0"/>
                <a:cs typeface="PMN Caecilia 55 Roma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638300" y="1092716"/>
            <a:ext cx="10515600" cy="416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 b="0" i="0">
                <a:latin typeface="Akko Pro Medium" charset="0"/>
                <a:ea typeface="Akko Pro Medium" charset="0"/>
                <a:cs typeface="Akko Pro Medium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456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76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4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8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8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25052F-33DF-401C-AB85-A6A40138B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9361" y="63728"/>
            <a:ext cx="2557822" cy="9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9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B21C3-62FB-42D9-A6D0-84CA40EE2B7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C76E32-658B-4A14-A762-46A65801E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69361" y="63728"/>
            <a:ext cx="2557822" cy="9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6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26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9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1847-2CD5-C045-B5AD-37E3FB019008}" type="datetimeFigureOut">
              <a:rPr lang="de-DE" smtClean="0"/>
              <a:pPr/>
              <a:t>01.06.2023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34" y="90947"/>
            <a:ext cx="2531533" cy="730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12660A-6B04-432D-82F9-959EDC13FE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69361" y="63728"/>
            <a:ext cx="2557822" cy="9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CE80B7E-193E-4355-B6C5-C1B61EC3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69" y="610103"/>
            <a:ext cx="9376461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7D7A3B-73C0-49F4-BBDB-DDD03429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55" y="714878"/>
            <a:ext cx="9150889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4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A0937D-2A84-42CC-878D-F13F8C1C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60" y="658868"/>
            <a:ext cx="9870279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3AA7335-AD4C-4023-B97F-19D40D125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563992"/>
            <a:ext cx="8894835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2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C7A52E9-02E1-4F43-A4C2-B6A664EE3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59" y="511031"/>
            <a:ext cx="9163082" cy="62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5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05E6BF1-E6A3-407E-AF93-949B8C9C8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00" y="730753"/>
            <a:ext cx="9132600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3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99456A-95CC-4DBE-99E6-D992726B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55" y="530588"/>
            <a:ext cx="9150889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8D70DC8-3138-4AD6-8C72-E93890B0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59" y="430002"/>
            <a:ext cx="9163082" cy="6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AA7122D-FBD8-4B13-BF72-4DAF1117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1" y="458710"/>
            <a:ext cx="9242337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8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C2347DD-86EC-4768-9D9E-4F943A6CA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00" y="563358"/>
            <a:ext cx="9132600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8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288BC5-BAEE-404D-82B8-747600F4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45" y="523813"/>
            <a:ext cx="9114310" cy="6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8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B486D0-2E44-4472-87E1-72C4DCAA1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03" y="449679"/>
            <a:ext cx="8967993" cy="65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954B792-F0D4-46A2-B306-5FDBF6D4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465858"/>
            <a:ext cx="9144793" cy="6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7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2B6336-C7AF-481D-99E8-D39CEA58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52" y="600324"/>
            <a:ext cx="9138696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5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71630F-F521-44AD-B897-406F51DD9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466328-2628-4C47-AEDF-E9E3249EE69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AD2792-0172-43FC-AF31-CCEF3193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E83A3F-EFB3-43BF-98AE-5CC5B897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63" y="595256"/>
            <a:ext cx="9882473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9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3F34806-1312-4411-9CAF-A5F99148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31" y="551438"/>
            <a:ext cx="9242337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3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1DDF17F-A23F-45B1-9C22-70AA9C7BD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25" y="551590"/>
            <a:ext cx="9394750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3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199FC02-487D-44FD-BBAF-21F28B5E4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08" y="435591"/>
            <a:ext cx="9864183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1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FA1AB2E-7A59-4901-BF4F-941974439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46" y="411465"/>
            <a:ext cx="9821507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3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71DE157-7B94-427E-BB64-EF4A17D7F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67" y="468838"/>
            <a:ext cx="9894666" cy="63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3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82258D-B0F5-44B1-8237-25B731D9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53" y="419843"/>
            <a:ext cx="984589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6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B43222E-BEE7-48F9-BF9B-BA7128A02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60" y="414342"/>
            <a:ext cx="9870279" cy="6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3350BBE-1683-4726-9A7E-B0FE799E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60" y="553326"/>
            <a:ext cx="9870279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9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61714A0-1066-4599-89A7-08F7772B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8" y="630579"/>
            <a:ext cx="9827604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20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278547-ADA7-488D-8967-F0BFCCCB0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8" y="499321"/>
            <a:ext cx="9827604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4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CF487A8-0A6C-4AC3-809D-1DEDADC12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76" y="559810"/>
            <a:ext cx="9400847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2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829D15E-22DB-4380-B204-8CC668A7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46" y="586863"/>
            <a:ext cx="9821507" cy="62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8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9AEB14B-21B5-4C4E-AFD9-7F7816242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17" y="476793"/>
            <a:ext cx="9016765" cy="65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79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FC5494-4B89-4092-9468-603736C1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07" y="518661"/>
            <a:ext cx="9156986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49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216F889-112C-44C3-AFA4-A6F796D6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57" y="452613"/>
            <a:ext cx="9858086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5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A4FBBF3-5D9D-4D2D-AC66-15A9DEF75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6" y="533149"/>
            <a:ext cx="9327688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0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8BE7414-B327-4D87-83C9-1C09F4EF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05" y="512105"/>
            <a:ext cx="9851990" cy="62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1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386B0E0-32D7-4737-B7F7-212F23A0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15" y="527420"/>
            <a:ext cx="9888569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3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D705C36-0CEE-42CD-A32F-9B745C09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67" y="548750"/>
            <a:ext cx="9894666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36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905F2A-0FDE-468F-A6F1-D750442B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63" y="456169"/>
            <a:ext cx="9882473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45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4D1784-2D4A-4788-838C-FA2A9DEC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05" y="450922"/>
            <a:ext cx="9851990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3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2860B92-354B-4132-A3B7-9E76E7F8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67" y="448171"/>
            <a:ext cx="9894666" cy="6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46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F2458F-029F-4EB3-A3E6-5198D024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56" y="588131"/>
            <a:ext cx="9504488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6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BEB7041-4897-4590-ACB7-7DE99837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39" y="565535"/>
            <a:ext cx="8041321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9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A2E3B91-6D32-4B25-B0EC-777BBBAB2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05" y="359474"/>
            <a:ext cx="9851990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0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FF8AB5-8EDC-4DBC-B36C-A4A48863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451" y="484377"/>
            <a:ext cx="8785097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4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1FEE081-D5CF-48EC-83D7-D25B8E07E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43" y="444817"/>
            <a:ext cx="9809314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0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465502-E9D1-467B-9FB6-E99D5D88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50" y="648983"/>
            <a:ext cx="8254699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05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D4C6EB3-3A4D-406B-A571-38E0975DA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19" y="490473"/>
            <a:ext cx="9900762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75C84B4-01F9-470F-94B8-179605BD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63" y="645638"/>
            <a:ext cx="9882473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0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3C3C637-A60B-4DB3-BD85-BAC96ED6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575824"/>
            <a:ext cx="9541067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92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AC4ABF7-3058-4971-8AD1-1929FB0CE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690378"/>
            <a:ext cx="9541067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93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16A9B1D-8923-4CE9-B788-94C3A2DF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12" y="493255"/>
            <a:ext cx="9876376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17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43E4E6-1DEF-4FC9-B292-EB01A2A3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73" y="648983"/>
            <a:ext cx="7809653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0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FEC98CF-ACA7-4E9E-9906-56E065B1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88" y="539245"/>
            <a:ext cx="9967824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32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232C5A-976F-45FC-BB2A-A4F807DE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21" y="505714"/>
            <a:ext cx="9205758" cy="58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4107D35-FA56-4613-B6D0-5E68B8F1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58" y="572479"/>
            <a:ext cx="8986283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19DEC21-36D3-4C8B-B25B-1EC1AC8E2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12" y="737736"/>
            <a:ext cx="9876376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3DC6461-F89C-4403-BE26-FC711007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08" y="548750"/>
            <a:ext cx="9864183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4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35E52E-9512-4C79-BF4C-08C99EDE6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19" y="747261"/>
            <a:ext cx="9900762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918F2264532A4D8AD2D5C1A6EE76AF" ma:contentTypeVersion="0" ma:contentTypeDescription="Ein neues Dokument erstellen." ma:contentTypeScope="" ma:versionID="8f17ca80ea413563fbfcd287f733ea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A7042-8CB2-4019-9A6B-EB37F58796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5FF73F-DCBF-4599-806C-13C4B5EC9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429877-DF68-43F8-8A89-BEAF75F6BBE3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Breitbild</PresentationFormat>
  <Paragraphs>0</Paragraphs>
  <Slides>55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2" baseType="lpstr">
      <vt:lpstr>Akko Pro</vt:lpstr>
      <vt:lpstr>Akko Pro Medium</vt:lpstr>
      <vt:lpstr>Arial</vt:lpstr>
      <vt:lpstr>Calibri</vt:lpstr>
      <vt:lpstr>Calibri Light</vt:lpstr>
      <vt:lpstr>PMN Caecilia 55 Roman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Theresa Reutter</dc:creator>
  <cp:lastModifiedBy>Hediye Kheredmand</cp:lastModifiedBy>
  <cp:revision>2815</cp:revision>
  <cp:lastPrinted>2018-11-12T10:24:06Z</cp:lastPrinted>
  <dcterms:created xsi:type="dcterms:W3CDTF">2018-10-18T12:53:05Z</dcterms:created>
  <dcterms:modified xsi:type="dcterms:W3CDTF">2023-06-01T14:30:00Z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0x010100E6918F2264532A4D8AD2D5C1A6EE76AF</vt:lpwstr>
  </property>
</Properties>
</file>