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63" r:id="rId2"/>
    <p:sldId id="439" r:id="rId3"/>
    <p:sldId id="302" r:id="rId4"/>
    <p:sldId id="303" r:id="rId5"/>
    <p:sldId id="304" r:id="rId6"/>
    <p:sldId id="305" r:id="rId7"/>
    <p:sldId id="413" r:id="rId8"/>
    <p:sldId id="444" r:id="rId9"/>
    <p:sldId id="453" r:id="rId10"/>
    <p:sldId id="309" r:id="rId11"/>
    <p:sldId id="436" r:id="rId12"/>
    <p:sldId id="443" r:id="rId13"/>
    <p:sldId id="355" r:id="rId14"/>
    <p:sldId id="400" r:id="rId15"/>
    <p:sldId id="293" r:id="rId16"/>
    <p:sldId id="373" r:id="rId17"/>
    <p:sldId id="374" r:id="rId18"/>
    <p:sldId id="383" r:id="rId19"/>
    <p:sldId id="315" r:id="rId20"/>
    <p:sldId id="386" r:id="rId21"/>
    <p:sldId id="447" r:id="rId22"/>
    <p:sldId id="350" r:id="rId23"/>
    <p:sldId id="378" r:id="rId24"/>
    <p:sldId id="319" r:id="rId25"/>
    <p:sldId id="433" r:id="rId26"/>
    <p:sldId id="432" r:id="rId27"/>
    <p:sldId id="454" r:id="rId28"/>
    <p:sldId id="324" r:id="rId29"/>
    <p:sldId id="420" r:id="rId30"/>
    <p:sldId id="446" r:id="rId31"/>
    <p:sldId id="428" r:id="rId32"/>
    <p:sldId id="449" r:id="rId33"/>
    <p:sldId id="452" r:id="rId34"/>
    <p:sldId id="421" r:id="rId35"/>
    <p:sldId id="419" r:id="rId36"/>
    <p:sldId id="426" r:id="rId37"/>
    <p:sldId id="430" r:id="rId38"/>
    <p:sldId id="425" r:id="rId39"/>
    <p:sldId id="422" r:id="rId40"/>
    <p:sldId id="417" r:id="rId41"/>
    <p:sldId id="418" r:id="rId42"/>
    <p:sldId id="377" r:id="rId43"/>
    <p:sldId id="438" r:id="rId44"/>
    <p:sldId id="411" r:id="rId45"/>
    <p:sldId id="385" r:id="rId46"/>
    <p:sldId id="415" r:id="rId47"/>
    <p:sldId id="441" r:id="rId48"/>
    <p:sldId id="442" r:id="rId49"/>
  </p:sldIdLst>
  <p:sldSz cx="9144000" cy="6858000" type="screen4x3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139" userDrawn="1">
          <p15:clr>
            <a:srgbClr val="A4A3A4"/>
          </p15:clr>
        </p15:guide>
        <p15:guide id="3" pos="290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pos="1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5C51"/>
    <a:srgbClr val="91C33F"/>
    <a:srgbClr val="348E3B"/>
    <a:srgbClr val="5EB245"/>
    <a:srgbClr val="57A4B1"/>
    <a:srgbClr val="345C51"/>
    <a:srgbClr val="A9A9A9"/>
    <a:srgbClr val="89898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 autoAdjust="0"/>
    <p:restoredTop sz="93992" autoAdjust="0"/>
  </p:normalViewPr>
  <p:slideViewPr>
    <p:cSldViewPr snapToGrid="0" snapToObjects="1">
      <p:cViewPr varScale="1">
        <p:scale>
          <a:sx n="81" d="100"/>
          <a:sy n="81" d="100"/>
        </p:scale>
        <p:origin x="1402" y="67"/>
      </p:cViewPr>
      <p:guideLst>
        <p:guide orient="horz" pos="1139"/>
        <p:guide pos="2903"/>
        <p:guide pos="5375"/>
        <p:guide orient="horz" pos="3566"/>
        <p:guide pos="158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910"/>
    </p:cViewPr>
  </p:sorterViewPr>
  <p:notesViewPr>
    <p:cSldViewPr snapToGrid="0" snapToObjects="1">
      <p:cViewPr varScale="1">
        <p:scale>
          <a:sx n="113" d="100"/>
          <a:sy n="113" d="100"/>
        </p:scale>
        <p:origin x="51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30DA37-9722-2044-AF69-6C16838C83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750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4F684-D729-4325-89D0-2457ECAC2416}" type="datetimeFigureOut">
              <a:rPr lang="de-DE" smtClean="0"/>
              <a:t>16.11.2021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2B2B-66B5-4F1B-8591-5EB0F516D2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8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9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98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94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112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991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51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92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33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98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4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38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14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474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82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215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561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524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6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530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43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6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363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69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6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79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22B2B-66B5-4F1B-8591-5EB0F516D2C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98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90675"/>
            <a:ext cx="8353425" cy="46101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 b="0" i="0">
                <a:latin typeface="+mn-lt"/>
                <a:ea typeface="Akko Pro" charset="0"/>
                <a:cs typeface="Akko Pro" charset="0"/>
              </a:defRPr>
            </a:lvl1pPr>
            <a:lvl2pPr>
              <a:defRPr sz="1050" b="0" i="0">
                <a:latin typeface="+mn-lt"/>
                <a:ea typeface="Akko Pro" charset="0"/>
                <a:cs typeface="Akko Pro" charset="0"/>
              </a:defRPr>
            </a:lvl2pPr>
            <a:lvl3pPr>
              <a:defRPr sz="900" b="0" i="0">
                <a:latin typeface="+mn-lt"/>
                <a:ea typeface="Akko Pro" charset="0"/>
                <a:cs typeface="Akko Pro" charset="0"/>
              </a:defRPr>
            </a:lvl3pPr>
            <a:lvl4pPr>
              <a:defRPr sz="750" b="0" i="0">
                <a:latin typeface="+mn-lt"/>
                <a:ea typeface="Akko Pro" charset="0"/>
                <a:cs typeface="Akko Pro" charset="0"/>
              </a:defRPr>
            </a:lvl4pPr>
            <a:lvl5pPr>
              <a:defRPr b="0" i="0">
                <a:latin typeface="Akko Pro" charset="0"/>
                <a:ea typeface="Akko Pro" charset="0"/>
                <a:cs typeface="Akko Pro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90947"/>
            <a:ext cx="1898650" cy="730250"/>
          </a:xfrm>
          <a:prstGeom prst="rect">
            <a:avLst/>
          </a:prstGeom>
        </p:spPr>
      </p:pic>
      <p:sp>
        <p:nvSpPr>
          <p:cNvPr id="14" name="Untertitel 2"/>
          <p:cNvSpPr>
            <a:spLocks noGrp="1"/>
          </p:cNvSpPr>
          <p:nvPr>
            <p:ph type="subTitle" idx="10" hasCustomPrompt="1"/>
          </p:nvPr>
        </p:nvSpPr>
        <p:spPr>
          <a:xfrm>
            <a:off x="395289" y="6200776"/>
            <a:ext cx="8353424" cy="283844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900" b="0" i="0">
                <a:latin typeface="+mn-lt"/>
                <a:ea typeface="PMN Caecilia 55 Roman" charset="0"/>
                <a:cs typeface="PMN Caecilia 55 Roma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03199" y="1092716"/>
            <a:ext cx="8461401" cy="416844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>
              <a:defRPr sz="1600" b="1" i="0">
                <a:latin typeface="+mn-lt"/>
                <a:ea typeface="Akko Pro Medium" charset="0"/>
                <a:cs typeface="Akko Pro Medium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78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  <p15:guide id="2" pos="5511" userDrawn="1">
          <p15:clr>
            <a:srgbClr val="FBAE40"/>
          </p15:clr>
        </p15:guide>
        <p15:guide id="3" pos="249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3906" userDrawn="1">
          <p15:clr>
            <a:srgbClr val="FBAE40"/>
          </p15:clr>
        </p15:guide>
        <p15:guide id="7" orient="horz" pos="10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7871847-2CD5-C045-B5AD-37E3FB019008}" type="datetimeFigureOut">
              <a:rPr lang="de-DE" smtClean="0"/>
              <a:pPr/>
              <a:t>16.11.2021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46704CC-DEDA-154E-980C-211A2D83674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+mn-lt"/>
          <a:ea typeface="Akko Pro Medium" charset="0"/>
          <a:cs typeface="Akko Pro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+mn-lt"/>
          <a:ea typeface="Akko Pro" charset="0"/>
          <a:cs typeface="Akko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kko Pro Medium" charset="0"/>
          <a:ea typeface="Akko Pro Medium" charset="0"/>
          <a:cs typeface="Akko Pro Mediu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292BB4-D7E0-453D-BA69-74F99E5C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4" y="858014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1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46C4DD-0B25-4815-BBDF-A5BB22656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977030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8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B37EEA5-3303-41A6-8EC3-8C7B55A7B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992116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31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7DC7190-93CD-4C9C-ADC3-CD279790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948774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2804893-4099-4CC6-B602-C5185C3B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067272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F42F45E-2690-4FE8-81D9-7392D29D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08356"/>
            <a:ext cx="8571719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04F28AD-E7C2-41A3-A13A-C002A8CA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933247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7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6BAB3A0-987A-481F-8F26-A85A250FC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029694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80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6BF3843-33DD-44E8-9108-C136B65A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092325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2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2B1860C-6CF4-40A7-A69A-89500012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61508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0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AE76D45-BB84-4AA5-A45A-DAEAAC95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67771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0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FFFEFF-04B5-40B3-915A-E8017EECE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2" y="1029695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64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B267BC0-EE5E-43DA-99E1-5DACC1AB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1035957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2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BF68134-F34B-4282-A39B-C6C7A710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1010906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5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2EA372D-C3C6-45BC-A6BC-F6A5E5DC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59" y="1147771"/>
            <a:ext cx="7575682" cy="52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CB7D87-42FC-42DE-AD9F-840CBD14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05349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198655C-9EE9-45A2-9664-CD2A49B6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48982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2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29B373-DF94-4029-AF37-6FB34E9F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42720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6BC595C-8267-44FC-A957-4CD3D853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30402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51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F98C595-DB40-4E8D-8B7D-5FA0E200F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48983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5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6B8771-79AC-4C4F-89F2-A411AB035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42720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04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ACDB162-A61A-4136-98BC-59E50B0A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61509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37E324-435B-4529-B382-643F7B79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960802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9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276559B-9188-4E14-B30F-B14B462E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23931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16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990E50C-865F-46D4-8D85-2B9E3103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167980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3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4C0AF6A-5B02-457D-AC12-44971B7A4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117377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9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A62327D-6CBF-48F5-B932-E6E735FE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86561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E7D3F4B-C17C-4B4F-974C-E9E12237F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55245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9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E5512B4-9530-4FA6-B2EB-0A3E383BB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11404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51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965AFC2-872C-4A7E-BB3D-398E65C2A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998878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91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38CD6F5-8AD7-4261-A084-0E27926FA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99890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02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A1FB776-3828-4452-A92F-1658F1C66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55246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1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11B2042-6FA4-4D73-BBEC-2994E021A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117876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DD61B9D-9F1A-4AF6-9FE1-6A76E554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973827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66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D58B80B-73DE-4BE4-8FFB-5479B7BEF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86561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0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B44E0DE-64F9-465C-A285-177EAFB4C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112939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EEC187C-8A01-4CF9-B4D0-A59B06FB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20742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1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89406C-22A7-47EA-AE3F-60257057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1083371"/>
            <a:ext cx="8583912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1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14C914B7-5CA5-4C9A-8B64-690787794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44" y="1123639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6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834749E-B1B1-45EF-986E-0665C0B30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52056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62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BB7794B-D53B-41E2-87EF-D998B790D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154955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3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960237A-CDF0-4369-88E9-5AE4E0C2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173743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FFEBD63D-F4A7-4DB2-B2E3-D66B7D90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1223848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41DFCE9-A670-40C4-BABD-15F83C03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923224"/>
            <a:ext cx="8583912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65605EF-9E19-4A99-BD75-F0B33C77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1011405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D69EFD3-BB6E-4541-8831-44B77D8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130402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229EC0B-ABED-43A9-9EC7-F23F1FEE4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0" y="1052186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1019F43-E088-4A75-84B4-063A8533F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967563"/>
            <a:ext cx="8571719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5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mpf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EB245"/>
      </a:accent1>
      <a:accent2>
        <a:srgbClr val="348E3B"/>
      </a:accent2>
      <a:accent3>
        <a:srgbClr val="91C33F"/>
      </a:accent3>
      <a:accent4>
        <a:srgbClr val="005C51"/>
      </a:accent4>
      <a:accent5>
        <a:srgbClr val="5C94A4"/>
      </a:accent5>
      <a:accent6>
        <a:srgbClr val="63BAC8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</Words>
  <Application>Microsoft Office PowerPoint</Application>
  <PresentationFormat>Bildschirmpräsentation (4:3)</PresentationFormat>
  <Paragraphs>27</Paragraphs>
  <Slides>48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Akko Pro</vt:lpstr>
      <vt:lpstr>Akko Pro Medium</vt:lpstr>
      <vt:lpstr>Arial</vt:lpstr>
      <vt:lpstr>Calibri</vt:lpstr>
      <vt:lpstr>PMN Caecilia 55 Roman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Priska Knaus</dc:creator>
  <cp:lastModifiedBy>Hediye Kheredmand</cp:lastModifiedBy>
  <cp:revision>680</cp:revision>
  <cp:lastPrinted>2020-09-08T06:15:47Z</cp:lastPrinted>
  <dcterms:created xsi:type="dcterms:W3CDTF">2018-10-18T12:53:05Z</dcterms:created>
  <dcterms:modified xsi:type="dcterms:W3CDTF">2021-11-16T07:09:53Z</dcterms:modified>
</cp:coreProperties>
</file>