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52"/>
  </p:notesMasterIdLst>
  <p:handoutMasterIdLst>
    <p:handoutMasterId r:id="rId53"/>
  </p:handoutMasterIdLst>
  <p:sldIdLst>
    <p:sldId id="420" r:id="rId2"/>
    <p:sldId id="421" r:id="rId3"/>
    <p:sldId id="422" r:id="rId4"/>
    <p:sldId id="423" r:id="rId5"/>
    <p:sldId id="424" r:id="rId6"/>
    <p:sldId id="425" r:id="rId7"/>
    <p:sldId id="426" r:id="rId8"/>
    <p:sldId id="427" r:id="rId9"/>
    <p:sldId id="428" r:id="rId10"/>
    <p:sldId id="429" r:id="rId11"/>
    <p:sldId id="430" r:id="rId12"/>
    <p:sldId id="431" r:id="rId13"/>
    <p:sldId id="432" r:id="rId14"/>
    <p:sldId id="433" r:id="rId15"/>
    <p:sldId id="434" r:id="rId16"/>
    <p:sldId id="435" r:id="rId17"/>
    <p:sldId id="436" r:id="rId18"/>
    <p:sldId id="437" r:id="rId19"/>
    <p:sldId id="438" r:id="rId20"/>
    <p:sldId id="439" r:id="rId21"/>
    <p:sldId id="440" r:id="rId22"/>
    <p:sldId id="441" r:id="rId23"/>
    <p:sldId id="442" r:id="rId24"/>
    <p:sldId id="443" r:id="rId25"/>
    <p:sldId id="469" r:id="rId26"/>
    <p:sldId id="444" r:id="rId27"/>
    <p:sldId id="445" r:id="rId28"/>
    <p:sldId id="446" r:id="rId29"/>
    <p:sldId id="447" r:id="rId30"/>
    <p:sldId id="448" r:id="rId31"/>
    <p:sldId id="449" r:id="rId32"/>
    <p:sldId id="450" r:id="rId33"/>
    <p:sldId id="451" r:id="rId34"/>
    <p:sldId id="452" r:id="rId35"/>
    <p:sldId id="453" r:id="rId36"/>
    <p:sldId id="454" r:id="rId37"/>
    <p:sldId id="455" r:id="rId38"/>
    <p:sldId id="456" r:id="rId39"/>
    <p:sldId id="457" r:id="rId40"/>
    <p:sldId id="458" r:id="rId41"/>
    <p:sldId id="459" r:id="rId42"/>
    <p:sldId id="460" r:id="rId43"/>
    <p:sldId id="461" r:id="rId44"/>
    <p:sldId id="462" r:id="rId45"/>
    <p:sldId id="463" r:id="rId46"/>
    <p:sldId id="464" r:id="rId47"/>
    <p:sldId id="465" r:id="rId48"/>
    <p:sldId id="466" r:id="rId49"/>
    <p:sldId id="467" r:id="rId50"/>
    <p:sldId id="468" r:id="rId51"/>
  </p:sldIdLst>
  <p:sldSz cx="9144000" cy="6858000" type="screen4x3"/>
  <p:notesSz cx="6888163" cy="100203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1139" userDrawn="1">
          <p15:clr>
            <a:srgbClr val="A4A3A4"/>
          </p15:clr>
        </p15:guide>
        <p15:guide id="3" pos="2903" userDrawn="1">
          <p15:clr>
            <a:srgbClr val="A4A3A4"/>
          </p15:clr>
        </p15:guide>
        <p15:guide id="4" pos="5375" userDrawn="1">
          <p15:clr>
            <a:srgbClr val="A4A3A4"/>
          </p15:clr>
        </p15:guide>
        <p15:guide id="5" orient="horz" pos="3566" userDrawn="1">
          <p15:clr>
            <a:srgbClr val="A4A3A4"/>
          </p15:clr>
        </p15:guide>
        <p15:guide id="6" pos="15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CF008"/>
    <a:srgbClr val="FC5D04"/>
    <a:srgbClr val="F79109"/>
    <a:srgbClr val="FCEA04"/>
    <a:srgbClr val="5EB245"/>
    <a:srgbClr val="D0CECE"/>
    <a:srgbClr val="BED2B7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3979" autoAdjust="0"/>
  </p:normalViewPr>
  <p:slideViewPr>
    <p:cSldViewPr snapToGrid="0" snapToObjects="1">
      <p:cViewPr varScale="1">
        <p:scale>
          <a:sx n="81" d="100"/>
          <a:sy n="81" d="100"/>
        </p:scale>
        <p:origin x="1531" y="67"/>
      </p:cViewPr>
      <p:guideLst>
        <p:guide orient="horz" pos="1139"/>
        <p:guide pos="2903"/>
        <p:guide pos="5375"/>
        <p:guide orient="horz" pos="3566"/>
        <p:guide pos="158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796"/>
    </p:cViewPr>
  </p:sorterViewPr>
  <p:notesViewPr>
    <p:cSldViewPr snapToGrid="0" snapToObjects="1">
      <p:cViewPr varScale="1">
        <p:scale>
          <a:sx n="60" d="100"/>
          <a:sy n="60" d="100"/>
        </p:scale>
        <p:origin x="3259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A830DA37-9722-2044-AF69-6C16838C83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9750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4F684-D729-4325-89D0-2457ECAC2416}" type="datetimeFigureOut">
              <a:rPr lang="de-DE" smtClean="0"/>
              <a:t>04.12.2020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22B2B-66B5-4F1B-8591-5EB0F516D2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7903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590675"/>
            <a:ext cx="8353425" cy="46101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 b="0" i="0">
                <a:latin typeface="+mn-lt"/>
                <a:ea typeface="Akko Pro" charset="0"/>
                <a:cs typeface="Akko Pro" charset="0"/>
              </a:defRPr>
            </a:lvl1pPr>
            <a:lvl2pPr>
              <a:defRPr sz="1050" b="0" i="0">
                <a:latin typeface="+mn-lt"/>
                <a:ea typeface="Akko Pro" charset="0"/>
                <a:cs typeface="Akko Pro" charset="0"/>
              </a:defRPr>
            </a:lvl2pPr>
            <a:lvl3pPr>
              <a:defRPr sz="900" b="0" i="0">
                <a:latin typeface="+mn-lt"/>
                <a:ea typeface="Akko Pro" charset="0"/>
                <a:cs typeface="Akko Pro" charset="0"/>
              </a:defRPr>
            </a:lvl3pPr>
            <a:lvl4pPr>
              <a:defRPr sz="750" b="0" i="0">
                <a:latin typeface="+mn-lt"/>
                <a:ea typeface="Akko Pro" charset="0"/>
                <a:cs typeface="Akko Pro" charset="0"/>
              </a:defRPr>
            </a:lvl4pPr>
            <a:lvl5pPr>
              <a:defRPr b="0" i="0">
                <a:latin typeface="Akko Pro" charset="0"/>
                <a:ea typeface="Akko Pro" charset="0"/>
                <a:cs typeface="Akko Pro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950" y="90947"/>
            <a:ext cx="1898650" cy="730250"/>
          </a:xfrm>
          <a:prstGeom prst="rect">
            <a:avLst/>
          </a:prstGeom>
        </p:spPr>
      </p:pic>
      <p:sp>
        <p:nvSpPr>
          <p:cNvPr id="14" name="Untertitel 2"/>
          <p:cNvSpPr>
            <a:spLocks noGrp="1"/>
          </p:cNvSpPr>
          <p:nvPr>
            <p:ph type="subTitle" idx="10" hasCustomPrompt="1"/>
          </p:nvPr>
        </p:nvSpPr>
        <p:spPr>
          <a:xfrm>
            <a:off x="395289" y="6200776"/>
            <a:ext cx="8353424" cy="283844"/>
          </a:xfrm>
        </p:spPr>
        <p:txBody>
          <a:bodyPr lIns="0" tIns="0" rIns="0" bIns="0" anchor="b">
            <a:normAutofit/>
          </a:bodyPr>
          <a:lstStyle>
            <a:lvl1pPr marL="0" indent="0" algn="r">
              <a:buNone/>
              <a:defRPr sz="900" b="0" i="0">
                <a:latin typeface="+mn-lt"/>
                <a:ea typeface="PMN Caecilia 55 Roman" charset="0"/>
                <a:cs typeface="PMN Caecilia 55 Roman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6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403199" y="1092716"/>
            <a:ext cx="8461401" cy="416844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>
              <a:defRPr sz="1600" b="1" i="0">
                <a:latin typeface="+mn-lt"/>
                <a:ea typeface="Akko Pro Medium" charset="0"/>
                <a:cs typeface="Akko Pro Medium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3780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86" userDrawn="1">
          <p15:clr>
            <a:srgbClr val="FBAE40"/>
          </p15:clr>
        </p15:guide>
        <p15:guide id="2" pos="5511" userDrawn="1">
          <p15:clr>
            <a:srgbClr val="FBAE40"/>
          </p15:clr>
        </p15:guide>
        <p15:guide id="3" pos="249" userDrawn="1">
          <p15:clr>
            <a:srgbClr val="FBAE40"/>
          </p15:clr>
        </p15:guide>
        <p15:guide id="5" orient="horz" pos="4088" userDrawn="1">
          <p15:clr>
            <a:srgbClr val="FBAE40"/>
          </p15:clr>
        </p15:guide>
        <p15:guide id="6" orient="horz" pos="3906" userDrawn="1">
          <p15:clr>
            <a:srgbClr val="FBAE40"/>
          </p15:clr>
        </p15:guide>
        <p15:guide id="7" orient="horz" pos="100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7871847-2CD5-C045-B5AD-37E3FB019008}" type="datetimeFigureOut">
              <a:rPr lang="de-DE" smtClean="0"/>
              <a:pPr/>
              <a:t>04.12.2020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46704CC-DEDA-154E-980C-211A2D83674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5986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b="0" i="0" kern="1200">
          <a:solidFill>
            <a:schemeClr val="tx1"/>
          </a:solidFill>
          <a:latin typeface="+mn-lt"/>
          <a:ea typeface="Akko Pro Medium" charset="0"/>
          <a:cs typeface="Akko Pro Medium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Akko Pro" charset="0"/>
          <a:cs typeface="Akko Pro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Akko Pro" charset="0"/>
          <a:cs typeface="Akko Pro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+mn-lt"/>
          <a:ea typeface="Akko Pro" charset="0"/>
          <a:cs typeface="Akko Pro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b="0" i="0" kern="1200">
          <a:solidFill>
            <a:schemeClr val="tx1"/>
          </a:solidFill>
          <a:latin typeface="+mn-lt"/>
          <a:ea typeface="Akko Pro" charset="0"/>
          <a:cs typeface="Akko Pro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kko Pro Medium" charset="0"/>
          <a:ea typeface="Akko Pro Medium" charset="0"/>
          <a:cs typeface="Akko Pro Medium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E822CC5E-A285-48B0-85BB-A276CDC49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0" y="1046021"/>
            <a:ext cx="8587740" cy="546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262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070E391-3000-4FC8-B1A6-81B9C01A6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064679"/>
            <a:ext cx="8572500" cy="550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062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4A696DF-516D-4FCF-AF8C-A628F9361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0" y="951754"/>
            <a:ext cx="8587740" cy="546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909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75C0AAE-36FD-411F-B19B-37A7799C1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0" y="1112009"/>
            <a:ext cx="8587740" cy="546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519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A434AD4D-85EF-4DF0-A0C3-E3DB8EACE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0" y="1046022"/>
            <a:ext cx="8587740" cy="546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471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DF04B6F1-A99D-456D-868D-7661F555A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0" y="1008314"/>
            <a:ext cx="8587740" cy="546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050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C851923-0CFD-44FB-ABD3-3B044A962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0" y="973956"/>
            <a:ext cx="8587740" cy="546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411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4640380-6B95-4989-AE4F-AB68662A3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083533"/>
            <a:ext cx="8572500" cy="550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165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DC81258-F2DE-4921-A247-E01E6F4A4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0" y="1046022"/>
            <a:ext cx="8587740" cy="546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8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42E08AE-A78D-49BA-86DE-E3A4A70D1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0" y="1159143"/>
            <a:ext cx="8587740" cy="546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722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3BB49836-6BF3-4D4A-A775-E57D51B37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951558"/>
            <a:ext cx="8572500" cy="550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228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CCC131BF-89B9-4945-8158-E85E3BF89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0" y="1027168"/>
            <a:ext cx="8587740" cy="546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034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39C616F-7643-45FF-8EB9-0AB46D2B6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055252"/>
            <a:ext cx="8572500" cy="550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519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D45B0AB-28D3-472F-AE56-5CBFCD2A8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0" y="1036595"/>
            <a:ext cx="8587740" cy="546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9605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D6AF00B-EFD1-43E4-B08D-9152B5F5C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0" y="1046021"/>
            <a:ext cx="8587740" cy="546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9511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E57B737-DA71-4407-ADEA-B5B910C1A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0" y="1064876"/>
            <a:ext cx="8587740" cy="546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9784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B027F4B-5BDD-4CF1-90C3-8777E532C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074106"/>
            <a:ext cx="8572500" cy="550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7162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182A0B1-DEFE-4A53-8FB2-4E26B3CE7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003033"/>
            <a:ext cx="8572500" cy="550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8021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5796304-ED04-420F-A37E-4380D596D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149521"/>
            <a:ext cx="8572500" cy="550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3323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B0BD22A2-5E3B-4C50-AD15-76A9885F1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015064"/>
            <a:ext cx="8572500" cy="550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8586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8A00358-F02D-4B6A-AAB0-F8431C65D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026972"/>
            <a:ext cx="8572500" cy="550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2437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A5D1A228-8C26-4D9B-A86F-1291FA024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991001"/>
            <a:ext cx="8572500" cy="550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13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F0152E24-49FE-436B-B6BD-3209DF225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0" y="1046022"/>
            <a:ext cx="8587740" cy="546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0556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417F32AA-58A0-4CF5-A01C-E546BFCFD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074105"/>
            <a:ext cx="8572500" cy="550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74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CA2B2E9-ACE2-4CB0-A9C8-998B20ECB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015064"/>
            <a:ext cx="8572500" cy="550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5527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34DCEC9-C095-4CEA-BEB2-FAB74E4E2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008118"/>
            <a:ext cx="8572500" cy="550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7318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9D5F223-86F4-44EE-AAAA-176E7718C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0" y="1140290"/>
            <a:ext cx="8587740" cy="546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8288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DAAF12D-27D4-4FA0-B0F4-056EDA685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121240"/>
            <a:ext cx="8572500" cy="550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3773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7B3618D-7B1B-4F00-B31C-538BF3010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055252"/>
            <a:ext cx="8572500" cy="550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6755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4F5C19C-AA40-461C-83F3-4099B2FAB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064679"/>
            <a:ext cx="8572500" cy="550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4988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20CDD2A-1290-4CB9-B168-B0BC42577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017545"/>
            <a:ext cx="8572500" cy="550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288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28518DB-3B9A-4B1C-9233-51E01CD1B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090956"/>
            <a:ext cx="85725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86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5B2EAD0-C5D6-4DE1-9736-4D4DCE5FD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036398"/>
            <a:ext cx="8572500" cy="550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085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F0E1646-8C2E-4B60-856B-39F3C84E7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036399"/>
            <a:ext cx="8572500" cy="550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4214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9409BE0-B716-43DA-B8C9-E8EC1EE8C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034396"/>
            <a:ext cx="85725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4701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2792FD2-E41A-4BFA-83D5-19894ABC7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0" y="1130863"/>
            <a:ext cx="8587740" cy="546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3963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384F54F-95BB-4DED-A86B-2C0ED8D01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0" y="1121436"/>
            <a:ext cx="8587740" cy="546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902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CD00390-4E0E-4FC3-B7DB-202E8D35B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0" y="1093156"/>
            <a:ext cx="8587740" cy="546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6305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677B7E3-96C8-483E-9388-F3E07D294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140093"/>
            <a:ext cx="8572500" cy="550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3649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F2D578D-23BE-46BE-834D-A0A304A13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008119"/>
            <a:ext cx="8572500" cy="550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099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B096D0E-8434-46B5-AB84-89FE02912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032589"/>
            <a:ext cx="8572500" cy="550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2647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0F730AA-8B76-4480-BBE7-182D21BD8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004308"/>
            <a:ext cx="8572500" cy="550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0175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00F2BF3-4220-4BCE-A1B0-473868AEF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0" y="989461"/>
            <a:ext cx="8587740" cy="546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7453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735F5-5F3A-4491-8E4A-E473A132E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0" y="1017741"/>
            <a:ext cx="8587740" cy="546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960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536B1C4-A696-4230-BBAB-B69D19537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0" y="1083376"/>
            <a:ext cx="8587740" cy="546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7391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CE3FF73B-99F1-4C15-8912-07EBEE94B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0" y="998887"/>
            <a:ext cx="8587740" cy="546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62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46EB994-8E0E-4645-85EB-DCE944312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055253"/>
            <a:ext cx="8572500" cy="550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3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DD7852A-C569-4AE9-A85F-A2E35A267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008118"/>
            <a:ext cx="8572500" cy="550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34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685BD00-76AC-492D-B23D-BB763F428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0" y="1121436"/>
            <a:ext cx="8587740" cy="546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219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079BBBF-41CF-4DAC-AAA6-7742579BA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064679"/>
            <a:ext cx="8572500" cy="550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127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mpf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EB245"/>
      </a:accent1>
      <a:accent2>
        <a:srgbClr val="348E3B"/>
      </a:accent2>
      <a:accent3>
        <a:srgbClr val="91C33F"/>
      </a:accent3>
      <a:accent4>
        <a:srgbClr val="005C51"/>
      </a:accent4>
      <a:accent5>
        <a:srgbClr val="5C94A4"/>
      </a:accent5>
      <a:accent6>
        <a:srgbClr val="63BAC8"/>
      </a:accent6>
      <a:hlink>
        <a:srgbClr val="0563C1"/>
      </a:hlink>
      <a:folHlink>
        <a:srgbClr val="954F72"/>
      </a:folHlink>
    </a:clrScheme>
    <a:fontScheme name="Office-Design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Bildschirmpräsentation (4:3)</PresentationFormat>
  <Paragraphs>0</Paragraphs>
  <Slides>50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50</vt:i4>
      </vt:variant>
    </vt:vector>
  </HeadingPairs>
  <TitlesOfParts>
    <vt:vector size="56" baseType="lpstr">
      <vt:lpstr>Akko Pro</vt:lpstr>
      <vt:lpstr>Akko Pro Medium</vt:lpstr>
      <vt:lpstr>Arial</vt:lpstr>
      <vt:lpstr>Calibri</vt:lpstr>
      <vt:lpstr>PMN Caecilia 55 Roman</vt:lpstr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Priska Knaus</dc:creator>
  <cp:lastModifiedBy>Hediye Kheredmand</cp:lastModifiedBy>
  <cp:revision>384</cp:revision>
  <cp:lastPrinted>2020-11-06T07:14:39Z</cp:lastPrinted>
  <dcterms:created xsi:type="dcterms:W3CDTF">2018-10-18T12:53:05Z</dcterms:created>
  <dcterms:modified xsi:type="dcterms:W3CDTF">2020-12-04T08:07:40Z</dcterms:modified>
</cp:coreProperties>
</file>