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0" r:id="rId1"/>
    <p:sldMasterId id="2147483693" r:id="rId2"/>
    <p:sldMasterId id="2147483911" r:id="rId3"/>
    <p:sldMasterId id="2147483925" r:id="rId4"/>
  </p:sldMasterIdLst>
  <p:notesMasterIdLst>
    <p:notesMasterId r:id="rId52"/>
  </p:notesMasterIdLst>
  <p:handoutMasterIdLst>
    <p:handoutMasterId r:id="rId53"/>
  </p:handoutMasterIdLst>
  <p:sldIdLst>
    <p:sldId id="1481" r:id="rId5"/>
    <p:sldId id="1482" r:id="rId6"/>
    <p:sldId id="1483" r:id="rId7"/>
    <p:sldId id="1484" r:id="rId8"/>
    <p:sldId id="1485" r:id="rId9"/>
    <p:sldId id="1486" r:id="rId10"/>
    <p:sldId id="1487" r:id="rId11"/>
    <p:sldId id="1488" r:id="rId12"/>
    <p:sldId id="1489" r:id="rId13"/>
    <p:sldId id="1490" r:id="rId14"/>
    <p:sldId id="1491" r:id="rId15"/>
    <p:sldId id="1492" r:id="rId16"/>
    <p:sldId id="1493" r:id="rId17"/>
    <p:sldId id="1494" r:id="rId18"/>
    <p:sldId id="1495" r:id="rId19"/>
    <p:sldId id="1496" r:id="rId20"/>
    <p:sldId id="1497" r:id="rId21"/>
    <p:sldId id="1498" r:id="rId22"/>
    <p:sldId id="1499" r:id="rId23"/>
    <p:sldId id="1500" r:id="rId24"/>
    <p:sldId id="1501" r:id="rId25"/>
    <p:sldId id="1502" r:id="rId26"/>
    <p:sldId id="1503" r:id="rId27"/>
    <p:sldId id="1504" r:id="rId28"/>
    <p:sldId id="1505" r:id="rId29"/>
    <p:sldId id="1506" r:id="rId30"/>
    <p:sldId id="1507" r:id="rId31"/>
    <p:sldId id="1508" r:id="rId32"/>
    <p:sldId id="1509" r:id="rId33"/>
    <p:sldId id="1510" r:id="rId34"/>
    <p:sldId id="1511" r:id="rId35"/>
    <p:sldId id="1512" r:id="rId36"/>
    <p:sldId id="1513" r:id="rId37"/>
    <p:sldId id="1514" r:id="rId38"/>
    <p:sldId id="1515" r:id="rId39"/>
    <p:sldId id="1516" r:id="rId40"/>
    <p:sldId id="1517" r:id="rId41"/>
    <p:sldId id="1518" r:id="rId42"/>
    <p:sldId id="1519" r:id="rId43"/>
    <p:sldId id="1520" r:id="rId44"/>
    <p:sldId id="1521" r:id="rId45"/>
    <p:sldId id="1522" r:id="rId46"/>
    <p:sldId id="1523" r:id="rId47"/>
    <p:sldId id="1524" r:id="rId48"/>
    <p:sldId id="1525" r:id="rId49"/>
    <p:sldId id="1526" r:id="rId50"/>
    <p:sldId id="1527" r:id="rId5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33"/>
    <a:srgbClr val="99CC00"/>
    <a:srgbClr val="CCFF99"/>
    <a:srgbClr val="000000"/>
    <a:srgbClr val="BFF3F9"/>
    <a:srgbClr val="2D5C00"/>
    <a:srgbClr val="FF3300"/>
    <a:srgbClr val="D6FFA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3" autoAdjust="0"/>
    <p:restoredTop sz="96421" autoAdjust="0"/>
  </p:normalViewPr>
  <p:slideViewPr>
    <p:cSldViewPr>
      <p:cViewPr>
        <p:scale>
          <a:sx n="90" d="100"/>
          <a:sy n="90" d="100"/>
        </p:scale>
        <p:origin x="-2238" y="-846"/>
      </p:cViewPr>
      <p:guideLst>
        <p:guide orient="horz" pos="2160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2022"/>
    </p:cViewPr>
  </p:sorterViewPr>
  <p:notesViewPr>
    <p:cSldViewPr>
      <p:cViewPr varScale="1">
        <p:scale>
          <a:sx n="90" d="100"/>
          <a:sy n="90" d="100"/>
        </p:scale>
        <p:origin x="-3714" y="-102"/>
      </p:cViewPr>
      <p:guideLst>
        <p:guide orient="horz" pos="3126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t" anchorCtr="0" compatLnSpc="1">
            <a:prstTxWarp prst="textNoShape">
              <a:avLst/>
            </a:prstTxWarp>
          </a:bodyPr>
          <a:lstStyle>
            <a:lvl1pPr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t" anchorCtr="0" compatLnSpc="1">
            <a:prstTxWarp prst="textNoShape">
              <a:avLst/>
            </a:prstTxWarp>
          </a:bodyPr>
          <a:lstStyle>
            <a:lvl1pPr algn="r"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b" anchorCtr="0" compatLnSpc="1">
            <a:prstTxWarp prst="textNoShape">
              <a:avLst/>
            </a:prstTxWarp>
          </a:bodyPr>
          <a:lstStyle>
            <a:lvl1pPr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b" anchorCtr="0" compatLnSpc="1">
            <a:prstTxWarp prst="textNoShape">
              <a:avLst/>
            </a:prstTxWarp>
          </a:bodyPr>
          <a:lstStyle>
            <a:lvl1pPr algn="r"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fld id="{AA0FF180-2095-4D2F-BB8E-5A46B25791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6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41363"/>
            <a:ext cx="4924425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732338"/>
            <a:ext cx="503555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62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fld id="{219AA41C-BCA4-44C2-8BB3-837830E78D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3125"/>
            <a:fld id="{F52BEC85-80C6-4531-82B9-3DF1E08F3B01}" type="slidenum">
              <a:rPr lang="de-DE" smtClean="0">
                <a:solidFill>
                  <a:prstClr val="black"/>
                </a:solidFill>
              </a:rPr>
              <a:pPr defTabSz="873125"/>
              <a:t>1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15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9F4F5D5-656C-4A80-816D-3444EDE005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044AF14-9306-4ACD-ACFE-1EB33A15F0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19CD6C5-A176-407B-AC2A-361F330526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165304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89ED-AAD4-4CC6-BF0D-B911AFA37C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C295-653C-470A-877A-D284EF4BCA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E99B-7C63-48D3-8F71-35170A00F9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32E4082-5E8A-4080-8099-C542D0EEC8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EBAF-01BE-48B5-A80D-0A4DE031FF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7680-9592-4CF8-A04D-D9F4D3D7E7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B93F-DC9E-4D17-A52E-6938282C0E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5A9B-441D-4CDF-B7CE-9A78C3E0D2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E556-50F1-430D-8901-6039CB0AD1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94EC-1B1D-4AFE-9C64-EBC11C13B0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11D6-90AB-4BB3-8DED-48CCF65F17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5DC6-94EA-45EF-9E25-51E9B70EAC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5B876-723E-458C-9DA5-E671D8E67A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33872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429655A-5C2C-4315-9B95-5E502A3AF9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228600" y="6584950"/>
            <a:ext cx="3124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356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6356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2EA24-8D79-4CD4-A68F-A5B8702CD0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E906-31F2-4626-B44A-95BD756CAC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29AF-4671-4A53-AE70-657E8392943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6DF18-F374-42F0-AAA7-79EC6C7723C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A0CF-7D7F-4699-A3D8-7A16A0BC34E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9D69-765A-494C-BDA1-677B40295B0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3304-8B0B-4D65-9235-CC8D06D8156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D741-6E49-43F6-BBC2-71F61C8951E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1593-39BF-4BAA-8112-D6C01F735DD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01A84-E8A0-4B74-9C1B-C7484B92114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F8DE-691B-45AC-9E7F-AF457F1170E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4689F-241C-4FC3-B06C-28816E56CD0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3E3F-B02A-43B2-A8B6-E537623633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33872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15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9F4F5D5-656C-4A80-816D-3444EDE00511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32E4082-5E8A-4080-8099-C542D0EEC8ED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429655A-5C2C-4315-9B95-5E502A3AF971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39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455" y="1535113"/>
            <a:ext cx="38154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39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455" y="1535113"/>
            <a:ext cx="38154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CF5BAD7-9540-4D76-9370-78E99E2A91A6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9F150A5-B03A-442C-A94F-E58DC2D53854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2123286-FE86-495A-A382-BAFE0BE26DD0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  <p:pic>
        <p:nvPicPr>
          <p:cNvPr id="9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447DF25-493F-447B-B43E-51C0B3AD2F2A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044AF14-9306-4ACD-ACFE-1EB33A15F021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  <p:pic>
        <p:nvPicPr>
          <p:cNvPr id="8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19CD6C5-A176-407B-AC2A-361F330526F2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165304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89ED-AAD4-4CC6-BF0D-B911AFA37C94}" type="slidenum">
              <a:rPr lang="de-DE" u="none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CF5BAD7-9540-4D76-9370-78E99E2A91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9F150A5-B03A-442C-A94F-E58DC2D538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2123286-FE86-495A-A382-BAFE0BE26D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447DF25-493F-447B-B43E-51C0B3AD2F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9239" name="Rectangle 7"/>
          <p:cNvSpPr>
            <a:spLocks noChangeArrowheads="1"/>
          </p:cNvSpPr>
          <p:nvPr userDrawn="1"/>
        </p:nvSpPr>
        <p:spPr bwMode="auto">
          <a:xfrm>
            <a:off x="8316913" y="6237288"/>
            <a:ext cx="463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fld id="{5543DD96-64CA-4AD1-A997-BF76133D3803}" type="slidenum">
              <a:rPr lang="de-DE" sz="800">
                <a:latin typeface="Arial" charset="0"/>
                <a:cs typeface="+mn-cs"/>
              </a:rPr>
              <a:pPr eaLnBrk="0" hangingPunct="0">
                <a:defRPr/>
              </a:pPr>
              <a:t>‹Nr.›</a:t>
            </a:fld>
            <a:endParaRPr lang="de-DE" sz="800" dirty="0">
              <a:latin typeface="Arial" charset="0"/>
              <a:cs typeface="+mn-cs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32" name="Grafik 9" descr="SavetheDatefinal3.jpg"/>
          <p:cNvPicPr>
            <a:picLocks noChangeAspect="1"/>
          </p:cNvPicPr>
          <p:nvPr userDrawn="1"/>
        </p:nvPicPr>
        <p:blipFill>
          <a:blip r:embed="rId19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10" descr="SavetheDatefinal3.jpg"/>
          <p:cNvPicPr>
            <a:picLocks noChangeAspect="1"/>
          </p:cNvPicPr>
          <p:nvPr userDrawn="1"/>
        </p:nvPicPr>
        <p:blipFill>
          <a:blip r:embed="rId20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1" descr="SavetheDatefinal3.jpg"/>
          <p:cNvPicPr>
            <a:picLocks noChangeAspect="1"/>
          </p:cNvPicPr>
          <p:nvPr userDrawn="1"/>
        </p:nvPicPr>
        <p:blipFill>
          <a:blip r:embed="rId21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  <p:pic>
        <p:nvPicPr>
          <p:cNvPr id="13" name="Picture 8" descr="logo_mpfs_cmyk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8815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54C27B1-122F-44C6-B0A2-7AE089BC9A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Picture 8" descr="logo_mpfs_cmyk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8304" y="260648"/>
            <a:ext cx="174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1" name="Grafik 9" descr="SavetheDatefinal3.jpg"/>
          <p:cNvPicPr>
            <a:picLocks noChangeAspect="1"/>
          </p:cNvPicPr>
          <p:nvPr userDrawn="1"/>
        </p:nvPicPr>
        <p:blipFill>
          <a:blip r:embed="rId18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0" descr="SavetheDatefinal3.jpg"/>
          <p:cNvPicPr>
            <a:picLocks noChangeAspect="1"/>
          </p:cNvPicPr>
          <p:nvPr userDrawn="1"/>
        </p:nvPicPr>
        <p:blipFill>
          <a:blip r:embed="rId19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1" descr="SavetheDatefinal3.jpg"/>
          <p:cNvPicPr>
            <a:picLocks noChangeAspect="1"/>
          </p:cNvPicPr>
          <p:nvPr userDrawn="1"/>
        </p:nvPicPr>
        <p:blipFill>
          <a:blip r:embed="rId20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eck 17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6" r:id="rId12"/>
    <p:sldLayoutId id="2147483887" r:id="rId13"/>
    <p:sldLayoutId id="2147483888" r:id="rId14"/>
    <p:sldLayoutId id="214748388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u="none">
              <a:solidFill>
                <a:srgbClr val="000000"/>
              </a:solidFill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E180799-4DA3-4972-9EB7-E325A09B8EA2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  <p:pic>
        <p:nvPicPr>
          <p:cNvPr id="1032" name="Picture 8" descr="logo_mpfs_cmyk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76200"/>
            <a:ext cx="174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logo_mpfs_cmyk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76200"/>
            <a:ext cx="174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479239" name="Rectangle 7"/>
          <p:cNvSpPr>
            <a:spLocks noChangeArrowheads="1"/>
          </p:cNvSpPr>
          <p:nvPr userDrawn="1"/>
        </p:nvSpPr>
        <p:spPr bwMode="auto">
          <a:xfrm>
            <a:off x="8316913" y="6237288"/>
            <a:ext cx="463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fld id="{5543DD96-64CA-4AD1-A997-BF76133D3803}" type="slidenum">
              <a:rPr lang="de-DE" sz="800" u="none">
                <a:solidFill>
                  <a:srgbClr val="000000"/>
                </a:solidFill>
              </a:rPr>
              <a:pPr eaLnBrk="0" hangingPunct="0">
                <a:defRPr/>
              </a:pPr>
              <a:t>‹Nr.›</a:t>
            </a:fld>
            <a:endParaRPr lang="de-DE" sz="800" u="none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u="none" dirty="0">
              <a:solidFill>
                <a:srgbClr val="FFFFFF"/>
              </a:solidFill>
            </a:endParaRPr>
          </a:p>
        </p:txBody>
      </p:sp>
      <p:pic>
        <p:nvPicPr>
          <p:cNvPr id="1032" name="Grafik 9" descr="SavetheDatefinal3.jpg"/>
          <p:cNvPicPr>
            <a:picLocks noChangeAspect="1"/>
          </p:cNvPicPr>
          <p:nvPr userDrawn="1"/>
        </p:nvPicPr>
        <p:blipFill>
          <a:blip r:embed="rId24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10" descr="SavetheDatefinal3.jpg"/>
          <p:cNvPicPr>
            <a:picLocks noChangeAspect="1"/>
          </p:cNvPicPr>
          <p:nvPr userDrawn="1"/>
        </p:nvPicPr>
        <p:blipFill>
          <a:blip r:embed="rId25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1" descr="SavetheDatefinal3.jpg"/>
          <p:cNvPicPr>
            <a:picLocks noChangeAspect="1"/>
          </p:cNvPicPr>
          <p:nvPr userDrawn="1"/>
        </p:nvPicPr>
        <p:blipFill>
          <a:blip r:embed="rId26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u="none">
              <a:solidFill>
                <a:srgbClr val="FFFFFF"/>
              </a:solidFill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u="none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  <p:sldLayoutId id="2147483947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ChangeArrowheads="1"/>
          </p:cNvSpPr>
          <p:nvPr/>
        </p:nvSpPr>
        <p:spPr bwMode="auto">
          <a:xfrm>
            <a:off x="533400" y="6096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2900" b="1" u="none" dirty="0" smtClean="0">
                <a:solidFill>
                  <a:srgbClr val="009900"/>
                </a:solidFill>
              </a:rPr>
              <a:t>JIM-Studie </a:t>
            </a:r>
            <a:r>
              <a:rPr lang="de-DE" sz="2900" b="1" u="none" dirty="0" smtClean="0">
                <a:solidFill>
                  <a:srgbClr val="009900"/>
                </a:solidFill>
              </a:rPr>
              <a:t>2014</a:t>
            </a:r>
            <a:endParaRPr lang="de-DE" sz="2900" b="1" u="none" dirty="0">
              <a:solidFill>
                <a:srgbClr val="009900"/>
              </a:solidFill>
            </a:endParaRPr>
          </a:p>
          <a:p>
            <a:pPr algn="ctr" eaLnBrk="0" hangingPunct="0"/>
            <a:endParaRPr lang="de-DE" sz="1700" b="1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sz="1500" b="1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de-DE" sz="1500" b="1" u="none" dirty="0">
              <a:solidFill>
                <a:srgbClr val="9B0202"/>
              </a:solidFill>
              <a:latin typeface="Times New Roman" pitchFamily="18" charset="0"/>
            </a:endParaRPr>
          </a:p>
          <a:p>
            <a:pPr eaLnBrk="0" hangingPunct="0"/>
            <a:endParaRPr lang="de-DE" sz="1500" b="1" u="none" dirty="0">
              <a:solidFill>
                <a:srgbClr val="9B0202"/>
              </a:solidFill>
              <a:latin typeface="Times New Roman" pitchFamily="18" charset="0"/>
            </a:endParaRPr>
          </a:p>
          <a:p>
            <a:pPr eaLnBrk="0" hangingPunct="0"/>
            <a:endParaRPr lang="de-DE" sz="1500" b="1" u="none" dirty="0">
              <a:solidFill>
                <a:srgbClr val="9B0202"/>
              </a:solidFill>
            </a:endParaRP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Landesanstalt für Kommunikation Baden-Württemberg (LFK)</a:t>
            </a: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Landeszentrale für Medien und Kommunikation Rheinland-Pfalz (LMK)</a:t>
            </a:r>
          </a:p>
          <a:p>
            <a:pPr algn="ctr" eaLnBrk="0" hangingPunct="0"/>
            <a:endParaRPr lang="de-DE" sz="1700" u="none" dirty="0">
              <a:solidFill>
                <a:srgbClr val="000000"/>
              </a:solidFill>
            </a:endParaRP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Kooperationspartner:</a:t>
            </a: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SWR Medienforschung</a:t>
            </a:r>
          </a:p>
          <a:p>
            <a:pPr algn="ctr" eaLnBrk="0" hangingPunct="0"/>
            <a:endParaRPr lang="de-DE" sz="1700" b="1" u="none" dirty="0">
              <a:solidFill>
                <a:srgbClr val="9B0202"/>
              </a:solidFill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6248400" y="0"/>
            <a:ext cx="312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Rectangle 1030"/>
          <p:cNvSpPr>
            <a:spLocks noChangeArrowheads="1"/>
          </p:cNvSpPr>
          <p:nvPr/>
        </p:nvSpPr>
        <p:spPr bwMode="auto">
          <a:xfrm>
            <a:off x="6629400" y="199273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149" name="Picture 1031" descr="logo_mpf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60848"/>
            <a:ext cx="38703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23748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49546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04664"/>
            <a:ext cx="7632848" cy="595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19175"/>
            <a:ext cx="7856537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8708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780337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87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5496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3" y="1108075"/>
            <a:ext cx="778827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500559" cy="509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525146" cy="568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560840" cy="497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780337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780337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31163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780337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416824" cy="535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488832" cy="507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8827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54428" cy="51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4492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059314" cy="54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1247775"/>
            <a:ext cx="781843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848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362651" cy="504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433642" cy="50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974725"/>
            <a:ext cx="778033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85653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8105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412875"/>
            <a:ext cx="78486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68413"/>
            <a:ext cx="792480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95350"/>
            <a:ext cx="7924800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506667" cy="565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13662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7449517" cy="549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76350"/>
            <a:ext cx="792480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848600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8486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244408" cy="56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316416" cy="565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6398"/>
            <a:ext cx="8244408" cy="56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3"/>
            <a:ext cx="703348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931863"/>
            <a:ext cx="7856537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78486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3"/>
            <a:ext cx="7560840" cy="584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704856" cy="525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IM Folien1 _allg_TV_Radio-korrigiert">
  <a:themeElements>
    <a:clrScheme name="K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902"/>
      </a:accent1>
      <a:accent2>
        <a:srgbClr val="9B0202"/>
      </a:accent2>
      <a:accent3>
        <a:srgbClr val="FBE961"/>
      </a:accent3>
      <a:accent4>
        <a:srgbClr val="FFB400"/>
      </a:accent4>
      <a:accent5>
        <a:srgbClr val="C0C0C0"/>
      </a:accent5>
      <a:accent6>
        <a:srgbClr val="777777"/>
      </a:accent6>
      <a:hlink>
        <a:srgbClr val="FF0000"/>
      </a:hlink>
      <a:folHlink>
        <a:srgbClr val="FF0000"/>
      </a:folHlink>
    </a:clrScheme>
    <a:fontScheme name="JIM Folien1 _allg_TV_Radio-korrigie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Folien1 _allg_TV_Radio-korrigi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Folien1 _allg_TV_Radio-korrigie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IM">
  <a:themeElements>
    <a:clrScheme name="J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336600"/>
      </a:accent2>
      <a:accent3>
        <a:srgbClr val="CCFF99"/>
      </a:accent3>
      <a:accent4>
        <a:srgbClr val="339933"/>
      </a:accent4>
      <a:accent5>
        <a:srgbClr val="C0C0C0"/>
      </a:accent5>
      <a:accent6>
        <a:srgbClr val="777777"/>
      </a:accent6>
      <a:hlink>
        <a:srgbClr val="99FF66"/>
      </a:hlink>
      <a:folHlink>
        <a:srgbClr val="CCFF99"/>
      </a:folHlink>
    </a:clrScheme>
    <a:fontScheme name="J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JIM">
  <a:themeElements>
    <a:clrScheme name="J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336600"/>
      </a:accent2>
      <a:accent3>
        <a:srgbClr val="CCFF99"/>
      </a:accent3>
      <a:accent4>
        <a:srgbClr val="339933"/>
      </a:accent4>
      <a:accent5>
        <a:srgbClr val="C0C0C0"/>
      </a:accent5>
      <a:accent6>
        <a:srgbClr val="777777"/>
      </a:accent6>
      <a:hlink>
        <a:srgbClr val="99FF66"/>
      </a:hlink>
      <a:folHlink>
        <a:srgbClr val="CCFF99"/>
      </a:folHlink>
    </a:clrScheme>
    <a:fontScheme name="J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JIM Folien1 _allg_TV_Radio-korrigiert">
  <a:themeElements>
    <a:clrScheme name="K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902"/>
      </a:accent1>
      <a:accent2>
        <a:srgbClr val="9B0202"/>
      </a:accent2>
      <a:accent3>
        <a:srgbClr val="FBE961"/>
      </a:accent3>
      <a:accent4>
        <a:srgbClr val="FFB400"/>
      </a:accent4>
      <a:accent5>
        <a:srgbClr val="C0C0C0"/>
      </a:accent5>
      <a:accent6>
        <a:srgbClr val="777777"/>
      </a:accent6>
      <a:hlink>
        <a:srgbClr val="FF0000"/>
      </a:hlink>
      <a:folHlink>
        <a:srgbClr val="FF0000"/>
      </a:folHlink>
    </a:clrScheme>
    <a:fontScheme name="JIM Folien1 _allg_TV_Radio-korrigie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Folien1 _allg_TV_Radio-korrigi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Folien1 _allg_TV_Radio-korrigie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Application>Microsoft Office PowerPoint</Application>
  <PresentationFormat>Bildschirmpräsentation (4:3)</PresentationFormat>
  <Paragraphs>24</Paragraphs>
  <Slides>47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47</vt:i4>
      </vt:variant>
    </vt:vector>
  </HeadingPairs>
  <TitlesOfParts>
    <vt:vector size="51" baseType="lpstr">
      <vt:lpstr>JIM Folien1 _allg_TV_Radio-korrigiert</vt:lpstr>
      <vt:lpstr>JIM</vt:lpstr>
      <vt:lpstr>1_JIM</vt:lpstr>
      <vt:lpstr>1_JIM Folien1 _allg_TV_Radio-korrigiert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</vt:vector>
  </TitlesOfParts>
  <Company>SWF Medienforschung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BILMFEI</dc:creator>
  <cp:lastModifiedBy>Theresa Plankenhorn</cp:lastModifiedBy>
  <cp:revision>4052</cp:revision>
  <cp:lastPrinted>2003-02-11T17:25:19Z</cp:lastPrinted>
  <dcterms:created xsi:type="dcterms:W3CDTF">2001-09-04T11:25:59Z</dcterms:created>
  <dcterms:modified xsi:type="dcterms:W3CDTF">2016-06-23T06:49:11Z</dcterms:modified>
</cp:coreProperties>
</file>