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90" r:id="rId1"/>
    <p:sldMasterId id="2147483693" r:id="rId2"/>
    <p:sldMasterId id="2147483911" r:id="rId3"/>
    <p:sldMasterId id="2147483925" r:id="rId4"/>
  </p:sldMasterIdLst>
  <p:notesMasterIdLst>
    <p:notesMasterId r:id="rId68"/>
  </p:notesMasterIdLst>
  <p:handoutMasterIdLst>
    <p:handoutMasterId r:id="rId69"/>
  </p:handoutMasterIdLst>
  <p:sldIdLst>
    <p:sldId id="1481" r:id="rId5"/>
    <p:sldId id="1482" r:id="rId6"/>
    <p:sldId id="1483" r:id="rId7"/>
    <p:sldId id="1484" r:id="rId8"/>
    <p:sldId id="1485" r:id="rId9"/>
    <p:sldId id="1486" r:id="rId10"/>
    <p:sldId id="1487" r:id="rId11"/>
    <p:sldId id="1488" r:id="rId12"/>
    <p:sldId id="1489" r:id="rId13"/>
    <p:sldId id="1490" r:id="rId14"/>
    <p:sldId id="1491" r:id="rId15"/>
    <p:sldId id="1492" r:id="rId16"/>
    <p:sldId id="1493" r:id="rId17"/>
    <p:sldId id="1494" r:id="rId18"/>
    <p:sldId id="1495" r:id="rId19"/>
    <p:sldId id="1496" r:id="rId20"/>
    <p:sldId id="1497" r:id="rId21"/>
    <p:sldId id="1498" r:id="rId22"/>
    <p:sldId id="1499" r:id="rId23"/>
    <p:sldId id="1500" r:id="rId24"/>
    <p:sldId id="1501" r:id="rId25"/>
    <p:sldId id="1502" r:id="rId26"/>
    <p:sldId id="1503" r:id="rId27"/>
    <p:sldId id="1504" r:id="rId28"/>
    <p:sldId id="1505" r:id="rId29"/>
    <p:sldId id="1506" r:id="rId30"/>
    <p:sldId id="1507" r:id="rId31"/>
    <p:sldId id="1508" r:id="rId32"/>
    <p:sldId id="1509" r:id="rId33"/>
    <p:sldId id="1510" r:id="rId34"/>
    <p:sldId id="1511" r:id="rId35"/>
    <p:sldId id="1512" r:id="rId36"/>
    <p:sldId id="1513" r:id="rId37"/>
    <p:sldId id="1514" r:id="rId38"/>
    <p:sldId id="1515" r:id="rId39"/>
    <p:sldId id="1516" r:id="rId40"/>
    <p:sldId id="1517" r:id="rId41"/>
    <p:sldId id="1518" r:id="rId42"/>
    <p:sldId id="1519" r:id="rId43"/>
    <p:sldId id="1520" r:id="rId44"/>
    <p:sldId id="1521" r:id="rId45"/>
    <p:sldId id="1522" r:id="rId46"/>
    <p:sldId id="1523" r:id="rId47"/>
    <p:sldId id="1524" r:id="rId48"/>
    <p:sldId id="1525" r:id="rId49"/>
    <p:sldId id="1526" r:id="rId50"/>
    <p:sldId id="1527" r:id="rId51"/>
    <p:sldId id="1528" r:id="rId52"/>
    <p:sldId id="1529" r:id="rId53"/>
    <p:sldId id="1530" r:id="rId54"/>
    <p:sldId id="1531" r:id="rId55"/>
    <p:sldId id="1532" r:id="rId56"/>
    <p:sldId id="1533" r:id="rId57"/>
    <p:sldId id="1534" r:id="rId58"/>
    <p:sldId id="1535" r:id="rId59"/>
    <p:sldId id="1536" r:id="rId60"/>
    <p:sldId id="1537" r:id="rId61"/>
    <p:sldId id="1538" r:id="rId62"/>
    <p:sldId id="1539" r:id="rId63"/>
    <p:sldId id="1540" r:id="rId64"/>
    <p:sldId id="1541" r:id="rId65"/>
    <p:sldId id="1542" r:id="rId66"/>
    <p:sldId id="1543" r:id="rId6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99CC00"/>
    <a:srgbClr val="CCFF99"/>
    <a:srgbClr val="000000"/>
    <a:srgbClr val="BFF3F9"/>
    <a:srgbClr val="2D5C00"/>
    <a:srgbClr val="FF3300"/>
    <a:srgbClr val="D6FFA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3" autoAdjust="0"/>
    <p:restoredTop sz="96421" autoAdjust="0"/>
  </p:normalViewPr>
  <p:slideViewPr>
    <p:cSldViewPr>
      <p:cViewPr>
        <p:scale>
          <a:sx n="90" d="100"/>
          <a:sy n="90" d="100"/>
        </p:scale>
        <p:origin x="-2238" y="-846"/>
      </p:cViewPr>
      <p:guideLst>
        <p:guide orient="horz" pos="2160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2022"/>
    </p:cViewPr>
  </p:sorterViewPr>
  <p:notesViewPr>
    <p:cSldViewPr>
      <p:cViewPr varScale="1">
        <p:scale>
          <a:sx n="90" d="100"/>
          <a:sy n="90" d="100"/>
        </p:scale>
        <p:origin x="-3714" y="-102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algn="r" defTabSz="912762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AA0FF180-2095-4D2F-BB8E-5A46B25791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6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24425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713" y="4732338"/>
            <a:ext cx="50355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62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746" tIns="43874" rIns="87746" bIns="438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219AA41C-BCA4-44C2-8BB3-837830E78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3125"/>
            <a:fld id="{F52BEC85-80C6-4531-82B9-3DF1E08F3B01}" type="slidenum">
              <a:rPr lang="de-DE" smtClean="0">
                <a:solidFill>
                  <a:prstClr val="black"/>
                </a:solidFill>
              </a:rPr>
              <a:pPr defTabSz="873125"/>
              <a:t>1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35A6C-D40D-4F58-A017-F2EA8A8CE200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76ADE-212B-4531-A89A-539DFF12974F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0C6A9-CCB3-4FBE-BEB8-DBB2C814B125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490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84D03-A1D3-4369-8A42-D67B99A324AA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491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7873D-1F86-4F02-B300-24137EFA20AF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492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 txBox="1">
            <a:spLocks noGrp="1" noChangeArrowheads="1"/>
          </p:cNvSpPr>
          <p:nvPr/>
        </p:nvSpPr>
        <p:spPr bwMode="auto">
          <a:xfrm>
            <a:off x="3866437" y="9459803"/>
            <a:ext cx="2916925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6" tIns="44089" rIns="88176" bIns="44089" anchor="b"/>
          <a:lstStyle/>
          <a:p>
            <a:pPr algn="r" eaLnBrk="0" hangingPunct="0"/>
            <a:fld id="{67D393CA-5FA1-441E-B4B8-5067013F72FE}" type="slidenum">
              <a:rPr lang="de-DE" sz="1200" u="none"/>
              <a:pPr algn="r" eaLnBrk="0" hangingPunct="0"/>
              <a:t>16</a:t>
            </a:fld>
            <a:endParaRPr lang="de-DE" sz="1200" u="none" dirty="0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7"/>
          <p:cNvSpPr txBox="1">
            <a:spLocks noGrp="1" noChangeArrowheads="1"/>
          </p:cNvSpPr>
          <p:nvPr/>
        </p:nvSpPr>
        <p:spPr bwMode="auto">
          <a:xfrm>
            <a:off x="3866437" y="9459803"/>
            <a:ext cx="2916925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6" tIns="44089" rIns="88176" bIns="44089" anchor="b"/>
          <a:lstStyle/>
          <a:p>
            <a:pPr algn="r" eaLnBrk="0" hangingPunct="0"/>
            <a:fld id="{F4F90E7E-6DBE-4F7D-A046-1E75A8406B00}" type="slidenum">
              <a:rPr lang="de-DE" sz="1200" u="none">
                <a:solidFill>
                  <a:srgbClr val="000000"/>
                </a:solidFill>
              </a:rPr>
              <a:pPr algn="r" eaLnBrk="0" hangingPunct="0"/>
              <a:t>17</a:t>
            </a:fld>
            <a:endParaRPr lang="de-DE" sz="1200" u="none" dirty="0">
              <a:solidFill>
                <a:srgbClr val="000000"/>
              </a:solidFill>
            </a:endParaRPr>
          </a:p>
        </p:txBody>
      </p:sp>
      <p:sp>
        <p:nvSpPr>
          <p:cNvPr id="494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746E7-33A3-4C67-831C-23DAA0B6BEF4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682" tIns="46342" rIns="92682" bIns="46342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75C5B-7081-4C68-BD03-C6D16163869F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496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ACDFE-38B0-4DE6-ACED-D9357D3FC3DE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479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 txBox="1">
            <a:spLocks noGrp="1" noChangeArrowheads="1"/>
          </p:cNvSpPr>
          <p:nvPr/>
        </p:nvSpPr>
        <p:spPr bwMode="auto">
          <a:xfrm>
            <a:off x="3866437" y="9459803"/>
            <a:ext cx="2916925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6" tIns="44089" rIns="88176" bIns="44089" anchor="b"/>
          <a:lstStyle/>
          <a:p>
            <a:pPr algn="r" eaLnBrk="0" hangingPunct="0"/>
            <a:fld id="{31CD5B07-9428-48BF-B70D-DD6E2B6FED02}" type="slidenum">
              <a:rPr lang="de-DE" sz="1200" u="none">
                <a:solidFill>
                  <a:srgbClr val="000000"/>
                </a:solidFill>
              </a:rPr>
              <a:pPr algn="r" eaLnBrk="0" hangingPunct="0"/>
              <a:t>20</a:t>
            </a:fld>
            <a:endParaRPr lang="de-DE" sz="1200" u="none" dirty="0">
              <a:solidFill>
                <a:srgbClr val="000000"/>
              </a:solidFill>
            </a:endParaRPr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2A15F-0A44-4028-863F-6A057D2CDEAB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49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F69CD-FBFE-4AC1-9626-F73DB9535B3F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499715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9716" name="Rectangle 3075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682" tIns="46342" rIns="92682" bIns="46342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C5AC2-0E77-49D2-859D-F3FA7B120923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50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0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682" tIns="46342" rIns="92682" bIns="46342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EE5D5-70BF-4D16-9592-6CB13C8D78D6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F05FF-0678-4AED-BDFA-37B29F2A931A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502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 txBox="1">
            <a:spLocks noGrp="1" noChangeArrowheads="1"/>
          </p:cNvSpPr>
          <p:nvPr/>
        </p:nvSpPr>
        <p:spPr bwMode="auto">
          <a:xfrm>
            <a:off x="3866437" y="9459803"/>
            <a:ext cx="2916925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6" tIns="44089" rIns="88176" bIns="44089" anchor="b"/>
          <a:lstStyle/>
          <a:p>
            <a:pPr algn="r" eaLnBrk="0" hangingPunct="0"/>
            <a:fld id="{89E2FC02-4D9A-483B-85C4-D02772DFDB94}" type="slidenum">
              <a:rPr lang="de-DE" sz="1200" u="none"/>
              <a:pPr algn="r" eaLnBrk="0" hangingPunct="0"/>
              <a:t>26</a:t>
            </a:fld>
            <a:endParaRPr lang="de-DE" sz="1200" u="none" dirty="0"/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 txBox="1">
            <a:spLocks noGrp="1" noChangeArrowheads="1"/>
          </p:cNvSpPr>
          <p:nvPr/>
        </p:nvSpPr>
        <p:spPr bwMode="auto">
          <a:xfrm>
            <a:off x="3868027" y="9459804"/>
            <a:ext cx="2916925" cy="4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1" tIns="43711" rIns="87421" bIns="43711" anchor="b"/>
          <a:lstStyle/>
          <a:p>
            <a:pPr algn="r" defTabSz="874213"/>
            <a:fld id="{9E4EE872-4338-4421-971D-93309F26D76F}" type="slidenum">
              <a:rPr lang="de-DE"/>
              <a:pPr algn="r" defTabSz="874213"/>
              <a:t>27</a:t>
            </a:fld>
            <a:endParaRPr lang="de-DE" dirty="0"/>
          </a:p>
        </p:txBody>
      </p:sp>
      <p:sp>
        <p:nvSpPr>
          <p:cNvPr id="504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440" tIns="43720" rIns="87440" bIns="4372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44187-23C0-44FE-9A48-F884B5BD6C39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505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217B6-D426-42D7-A5B5-5CDE6C2D655D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506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5B7C8-F3E0-436C-B5A3-258A88C3E075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8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BC118-B220-49A7-9355-DFD0692BC1D2}" type="slidenum">
              <a:rPr lang="de-DE" smtClean="0">
                <a:solidFill>
                  <a:srgbClr val="000000"/>
                </a:solidFill>
              </a:rPr>
              <a:pPr/>
              <a:t>30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07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8999"/>
            <a:fld id="{DCE062AC-9A24-4581-BD6B-10891D8DB3AA}" type="slidenum">
              <a:rPr lang="de-DE" smtClean="0">
                <a:solidFill>
                  <a:srgbClr val="000000"/>
                </a:solidFill>
              </a:rPr>
              <a:pPr defTabSz="878999"/>
              <a:t>31</a:t>
            </a:fld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508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8999"/>
            <a:fld id="{27FFD1F0-087D-4352-800C-F5C1C90A4EE8}" type="slidenum">
              <a:rPr lang="de-DE" smtClean="0">
                <a:solidFill>
                  <a:srgbClr val="000000"/>
                </a:solidFill>
              </a:rPr>
              <a:pPr defTabSz="878999"/>
              <a:t>32</a:t>
            </a:fld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509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8999"/>
            <a:fld id="{E29AB43E-AF00-4031-A0EF-F81B62EBC358}" type="slidenum">
              <a:rPr lang="de-DE" smtClean="0">
                <a:solidFill>
                  <a:srgbClr val="000000"/>
                </a:solidFill>
              </a:rPr>
              <a:pPr defTabSz="878999"/>
              <a:t>33</a:t>
            </a:fld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510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8999"/>
            <a:fld id="{D574857B-432D-4539-9311-57DC889DFBE7}" type="slidenum">
              <a:rPr lang="de-DE" smtClean="0">
                <a:solidFill>
                  <a:srgbClr val="000000"/>
                </a:solidFill>
              </a:rPr>
              <a:pPr defTabSz="878999"/>
              <a:t>34</a:t>
            </a:fld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512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8999"/>
            <a:fld id="{22C5A4B4-CF20-4FAE-B6CA-C1A65F682194}" type="slidenum">
              <a:rPr lang="de-DE" smtClean="0">
                <a:solidFill>
                  <a:srgbClr val="000000"/>
                </a:solidFill>
              </a:rPr>
              <a:pPr defTabSz="878999"/>
              <a:t>35</a:t>
            </a:fld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513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158CC-A4CC-42A5-ACFA-3F5CABC21790}" type="slidenum">
              <a:rPr lang="de-DE" smtClean="0">
                <a:solidFill>
                  <a:srgbClr val="000000"/>
                </a:solidFill>
              </a:rPr>
              <a:pPr/>
              <a:t>36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4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B9D16-87E6-4415-90B6-3ED5BA40D924}" type="slidenum">
              <a:rPr lang="de-DE" smtClean="0">
                <a:solidFill>
                  <a:srgbClr val="000000"/>
                </a:solidFill>
              </a:rPr>
              <a:pPr/>
              <a:t>37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5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 txBox="1">
            <a:spLocks noGrp="1" noChangeArrowheads="1"/>
          </p:cNvSpPr>
          <p:nvPr/>
        </p:nvSpPr>
        <p:spPr bwMode="auto">
          <a:xfrm>
            <a:off x="3866437" y="9459803"/>
            <a:ext cx="2916925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6" tIns="44089" rIns="88176" bIns="44089" anchor="b"/>
          <a:lstStyle/>
          <a:p>
            <a:pPr algn="r" eaLnBrk="0" hangingPunct="0"/>
            <a:fld id="{B6E279F9-8DF2-41DE-9027-81682F521BE5}" type="slidenum">
              <a:rPr lang="de-DE" sz="1200" u="none">
                <a:solidFill>
                  <a:srgbClr val="000000"/>
                </a:solidFill>
              </a:rPr>
              <a:pPr algn="r" eaLnBrk="0" hangingPunct="0"/>
              <a:t>38</a:t>
            </a:fld>
            <a:endParaRPr lang="de-DE" sz="1200" u="none" dirty="0">
              <a:solidFill>
                <a:srgbClr val="000000"/>
              </a:solidFill>
            </a:endParaRPr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003F6-111F-4773-9870-DACE6FB88998}" type="slidenum">
              <a:rPr lang="de-DE" smtClean="0">
                <a:solidFill>
                  <a:srgbClr val="000000"/>
                </a:solidFill>
              </a:rPr>
              <a:pPr/>
              <a:t>39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B5D49-4D52-41E5-BE52-8108343587C7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4812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C5C4F-8162-4210-9064-BE9C874238DE}" type="slidenum">
              <a:rPr lang="de-DE" smtClean="0">
                <a:solidFill>
                  <a:srgbClr val="000000"/>
                </a:solidFill>
              </a:rPr>
              <a:pPr/>
              <a:t>40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8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81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4D25C-7616-4144-85EB-0356B9D9558A}" type="slidenum">
              <a:rPr lang="de-DE" smtClean="0">
                <a:solidFill>
                  <a:srgbClr val="000000"/>
                </a:solidFill>
              </a:rPr>
              <a:pPr/>
              <a:t>41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19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7"/>
          <p:cNvSpPr txBox="1">
            <a:spLocks noGrp="1" noChangeArrowheads="1"/>
          </p:cNvSpPr>
          <p:nvPr/>
        </p:nvSpPr>
        <p:spPr bwMode="auto">
          <a:xfrm>
            <a:off x="3868027" y="9459804"/>
            <a:ext cx="2916925" cy="4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1" tIns="43711" rIns="87421" bIns="43711" anchor="b"/>
          <a:lstStyle/>
          <a:p>
            <a:pPr algn="r" defTabSz="874213" eaLnBrk="0" hangingPunct="0"/>
            <a:fld id="{26172EAE-4386-4147-9D32-6AC9CA128ECB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 algn="r" defTabSz="874213" eaLnBrk="0" hangingPunct="0"/>
              <a:t>42</a:t>
            </a:fld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0EF06-FFBD-45B0-8159-B39B54A84C45}" type="slidenum">
              <a:rPr lang="de-DE" smtClean="0">
                <a:solidFill>
                  <a:srgbClr val="000000"/>
                </a:solidFill>
              </a:rPr>
              <a:pPr/>
              <a:t>43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21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AE1-2DEE-4E95-9F10-87C8E83BDC2E}" type="slidenum">
              <a:rPr lang="de-DE" smtClean="0">
                <a:solidFill>
                  <a:srgbClr val="000000"/>
                </a:solidFill>
              </a:rPr>
              <a:pPr/>
              <a:t>45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22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B15AF-1C89-4376-831C-AF95C9305814}" type="slidenum">
              <a:rPr lang="de-DE" smtClean="0">
                <a:solidFill>
                  <a:srgbClr val="000000"/>
                </a:solidFill>
              </a:rPr>
              <a:pPr/>
              <a:t>46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23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AF51B-645F-4831-A97F-3F1E4EED9100}" type="slidenum">
              <a:rPr lang="de-DE" smtClean="0">
                <a:solidFill>
                  <a:srgbClr val="000000"/>
                </a:solidFill>
              </a:rPr>
              <a:pPr/>
              <a:t>47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24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9668F-9511-43FE-AAC3-21F490D7B8F7}" type="slidenum">
              <a:rPr lang="de-DE" smtClean="0">
                <a:solidFill>
                  <a:srgbClr val="000000"/>
                </a:solidFill>
              </a:rPr>
              <a:pPr/>
              <a:t>48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25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2BAA9-1431-4085-88FF-FF7C3BFC2CD9}" type="slidenum">
              <a:rPr lang="de-DE" smtClean="0">
                <a:solidFill>
                  <a:srgbClr val="000000"/>
                </a:solidFill>
              </a:rPr>
              <a:pPr/>
              <a:t>49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26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7"/>
          <p:cNvSpPr txBox="1">
            <a:spLocks noGrp="1" noChangeArrowheads="1"/>
          </p:cNvSpPr>
          <p:nvPr/>
        </p:nvSpPr>
        <p:spPr bwMode="auto">
          <a:xfrm>
            <a:off x="3868027" y="9459804"/>
            <a:ext cx="2916925" cy="4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1" tIns="43711" rIns="87421" bIns="43711" anchor="b"/>
          <a:lstStyle/>
          <a:p>
            <a:pPr algn="r" defTabSz="874213" eaLnBrk="0" hangingPunct="0"/>
            <a:fld id="{AED7ECF4-B661-4D40-95D1-8A312FD56926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 algn="r" defTabSz="874213" eaLnBrk="0" hangingPunct="0"/>
              <a:t>50</a:t>
            </a:fld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7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2E771-D337-4365-A7FB-A18A77CF4116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48230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8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7"/>
          <p:cNvSpPr txBox="1">
            <a:spLocks noGrp="1" noChangeArrowheads="1"/>
          </p:cNvSpPr>
          <p:nvPr/>
        </p:nvSpPr>
        <p:spPr bwMode="auto">
          <a:xfrm>
            <a:off x="3868027" y="9459804"/>
            <a:ext cx="2916925" cy="4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1" tIns="43711" rIns="87421" bIns="43711" anchor="b"/>
          <a:lstStyle/>
          <a:p>
            <a:pPr algn="r" defTabSz="874213" eaLnBrk="0" hangingPunct="0"/>
            <a:fld id="{634BF660-A56D-4034-8FEB-8D27C831AF6B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 algn="r" defTabSz="874213" eaLnBrk="0" hangingPunct="0"/>
              <a:t>51</a:t>
            </a:fld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8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3868027" y="9459804"/>
            <a:ext cx="2916925" cy="4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1" tIns="43711" rIns="87421" bIns="43711" anchor="b"/>
          <a:lstStyle/>
          <a:p>
            <a:pPr algn="r" defTabSz="874213" eaLnBrk="0" hangingPunct="0"/>
            <a:fld id="{9D29FC88-1642-42B3-A1BD-9E5594ACFE4E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 algn="r" defTabSz="874213" eaLnBrk="0" hangingPunct="0"/>
              <a:t>55</a:t>
            </a:fld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 txBox="1">
            <a:spLocks noGrp="1" noChangeArrowheads="1"/>
          </p:cNvSpPr>
          <p:nvPr/>
        </p:nvSpPr>
        <p:spPr bwMode="auto">
          <a:xfrm>
            <a:off x="3868027" y="9459804"/>
            <a:ext cx="2916925" cy="4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1" tIns="43711" rIns="87421" bIns="43711" anchor="b"/>
          <a:lstStyle/>
          <a:p>
            <a:pPr algn="r" defTabSz="874213" eaLnBrk="0" hangingPunct="0"/>
            <a:fld id="{83840016-2E0A-428A-A960-CF94991AE268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 algn="r" defTabSz="874213" eaLnBrk="0" hangingPunct="0"/>
              <a:t>57</a:t>
            </a:fld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4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0C8DE-2F1B-4EF0-8996-020DFA9FBBCB}" type="slidenum">
              <a:rPr lang="de-DE" smtClean="0">
                <a:solidFill>
                  <a:srgbClr val="000000"/>
                </a:solidFill>
              </a:rPr>
              <a:pPr/>
              <a:t>58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35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68027" y="9459804"/>
            <a:ext cx="2916925" cy="4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1" tIns="44096" rIns="88191" bIns="44096" anchor="b"/>
          <a:lstStyle/>
          <a:p>
            <a:pPr algn="r" defTabSz="880594" eaLnBrk="0" hangingPunct="0"/>
            <a:fld id="{F393A9FD-CA72-4870-840E-09B1F618F281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 algn="r" defTabSz="880594" eaLnBrk="0" hangingPunct="0"/>
              <a:t>59</a:t>
            </a:fld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6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AF648-E39A-41FF-94F4-5E569796491E}" type="slidenum">
              <a:rPr lang="de-DE" smtClean="0">
                <a:solidFill>
                  <a:srgbClr val="000000"/>
                </a:solidFill>
              </a:rPr>
              <a:pPr/>
              <a:t>60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37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A0A3A-B150-4B39-A63D-974F80E721FB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4833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2EBC8-525C-407F-9A39-7FB51A123984}" type="slidenum">
              <a:rPr lang="de-DE" smtClean="0">
                <a:solidFill>
                  <a:srgbClr val="000000"/>
                </a:solidFill>
              </a:rPr>
              <a:pPr/>
              <a:t>61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38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D669B-2E56-4E9D-8614-BE3F4D2F89C2}" type="slidenum">
              <a:rPr lang="de-DE" smtClean="0">
                <a:solidFill>
                  <a:srgbClr val="000000"/>
                </a:solidFill>
              </a:rPr>
              <a:pPr/>
              <a:t>62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39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8DCCA-2C9E-4E54-B01F-8A7B22F01600}" type="slidenum">
              <a:rPr lang="de-DE" smtClean="0">
                <a:solidFill>
                  <a:srgbClr val="000000"/>
                </a:solidFill>
              </a:rPr>
              <a:pPr/>
              <a:t>63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40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 txBox="1">
            <a:spLocks noGrp="1" noChangeArrowheads="1"/>
          </p:cNvSpPr>
          <p:nvPr/>
        </p:nvSpPr>
        <p:spPr bwMode="auto">
          <a:xfrm>
            <a:off x="3866437" y="9459803"/>
            <a:ext cx="2916925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6" tIns="44089" rIns="88176" bIns="44089" anchor="b"/>
          <a:lstStyle/>
          <a:p>
            <a:pPr algn="r" eaLnBrk="0" hangingPunct="0"/>
            <a:fld id="{2A1927D5-289F-4B9C-AEC1-955F9CE76317}" type="slidenum">
              <a:rPr lang="de-DE" sz="1200" u="none">
                <a:solidFill>
                  <a:srgbClr val="000000"/>
                </a:solidFill>
              </a:rPr>
              <a:pPr algn="r" eaLnBrk="0" hangingPunct="0"/>
              <a:t>7</a:t>
            </a:fld>
            <a:endParaRPr lang="de-DE" sz="1200" u="none" dirty="0">
              <a:solidFill>
                <a:srgbClr val="000000"/>
              </a:solidFill>
            </a:endParaRPr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7"/>
          <p:cNvSpPr txBox="1">
            <a:spLocks noGrp="1" noChangeArrowheads="1"/>
          </p:cNvSpPr>
          <p:nvPr/>
        </p:nvSpPr>
        <p:spPr bwMode="auto">
          <a:xfrm>
            <a:off x="3866437" y="9459803"/>
            <a:ext cx="2916925" cy="4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6" tIns="44089" rIns="88176" bIns="44089" anchor="b"/>
          <a:lstStyle/>
          <a:p>
            <a:pPr algn="r" eaLnBrk="0" hangingPunct="0"/>
            <a:fld id="{25173858-13CA-4E33-98FA-157F7139600D}" type="slidenum">
              <a:rPr lang="de-DE" sz="1200" u="none">
                <a:solidFill>
                  <a:srgbClr val="000000"/>
                </a:solidFill>
              </a:rPr>
              <a:pPr algn="r" eaLnBrk="0" hangingPunct="0"/>
              <a:t>8</a:t>
            </a:fld>
            <a:endParaRPr lang="de-DE" sz="1200" u="none" dirty="0">
              <a:solidFill>
                <a:srgbClr val="000000"/>
              </a:solidFill>
            </a:endParaRPr>
          </a:p>
        </p:txBody>
      </p:sp>
      <p:sp>
        <p:nvSpPr>
          <p:cNvPr id="485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C295-653C-470A-877A-D284EF4BCA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E99B-7C63-48D3-8F71-35170A00F9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EBAF-01BE-48B5-A80D-0A4DE031FF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7680-9592-4CF8-A04D-D9F4D3D7E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B93F-DC9E-4D17-A52E-6938282C0E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5A9B-441D-4CDF-B7CE-9A78C3E0D2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CE556-50F1-430D-8901-6039CB0AD1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94EC-1B1D-4AFE-9C64-EBC11C13B0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11D6-90AB-4BB3-8DED-48CCF65F17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5DC6-94EA-45EF-9E25-51E9B70EAC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B876-723E-458C-9DA5-E671D8E67A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228600" y="6584950"/>
            <a:ext cx="3124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356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356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EA24-8D79-4CD4-A68F-A5B8702CD0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E906-31F2-4626-B44A-95BD756CAC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29AF-4671-4A53-AE70-657E839294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DF18-F374-42F0-AAA7-79EC6C7723C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A0CF-7D7F-4699-A3D8-7A16A0BC34E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9D69-765A-494C-BDA1-677B40295B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3304-8B0B-4D65-9235-CC8D06D8156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D741-6E49-43F6-BBC2-71F61C8951E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1593-39BF-4BAA-8112-D6C01F735D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1A84-E8A0-4B74-9C1B-C7484B9211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F8DE-691B-45AC-9E7F-AF457F1170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689F-241C-4FC3-B06C-28816E56CD0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3E3F-B02A-43B2-A8B6-E537623633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133872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124744"/>
            <a:ext cx="7772400" cy="5184576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222798"/>
            <a:ext cx="3672301" cy="230832"/>
          </a:xfrm>
          <a:noFill/>
        </p:spPr>
        <p:txBody>
          <a:bodyPr rIns="18000" anchor="b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9F4F5D5-656C-4A80-816D-3444EDE0051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32E4082-5E8A-4080-8099-C542D0EEC8ED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429655A-5C2C-4315-9B95-5E502A3AF97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1628800"/>
            <a:ext cx="3898776" cy="4497363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39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455" y="1535113"/>
            <a:ext cx="38154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86969" y="2174875"/>
            <a:ext cx="3898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9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044AF14-9306-4ACD-ACFE-1EB33A15F021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8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9CD6C5-A176-407B-AC2A-361F330526F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445785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 sz="1000"/>
            </a:lvl1pPr>
          </a:lstStyle>
          <a:p>
            <a:pPr lvl="0"/>
            <a:endParaRPr lang="de-DE" noProof="0" smtClean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07830" y="6165304"/>
            <a:ext cx="3672301" cy="230832"/>
          </a:xfrm>
          <a:prstGeom prst="rect">
            <a:avLst/>
          </a:prstGeom>
          <a:noFill/>
        </p:spPr>
        <p:txBody>
          <a:bodyPr rIns="18000">
            <a:spAutoFit/>
          </a:bodyPr>
          <a:lstStyle>
            <a:lvl1pPr algn="r">
              <a:buFontTx/>
              <a:buNone/>
              <a:defRPr sz="900" baseline="0">
                <a:latin typeface="+mn-lt"/>
              </a:defRPr>
            </a:lvl1pPr>
            <a:lvl2pPr algn="l">
              <a:buFontTx/>
              <a:buNone/>
              <a:defRPr>
                <a:latin typeface="+mn-lt"/>
              </a:defRPr>
            </a:lvl2pPr>
            <a:lvl3pPr algn="l">
              <a:buFontTx/>
              <a:buNone/>
              <a:defRPr>
                <a:latin typeface="+mn-lt"/>
              </a:defRPr>
            </a:lvl3pPr>
            <a:lvl4pPr algn="l">
              <a:buFontTx/>
              <a:buNone/>
              <a:defRPr>
                <a:latin typeface="+mn-lt"/>
              </a:defRPr>
            </a:lvl4pPr>
            <a:lvl5pPr algn="l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2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89ED-AAD4-4CC6-BF0D-B911AFA37C94}" type="slidenum">
              <a:rPr lang="de-DE" u="none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CF5BAD7-9540-4D76-9370-78E99E2A91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9F150A5-B03A-442C-A94F-E58DC2D538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2123286-FE86-495A-A382-BAFE0BE26D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mpfs_cmy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7013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447DF25-493F-447B-B43E-51C0B3AD2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>
                <a:latin typeface="Arial" charset="0"/>
                <a:cs typeface="+mn-cs"/>
              </a:rPr>
              <a:pPr eaLnBrk="0" hangingPunct="0">
                <a:defRPr/>
              </a:pPr>
              <a:t>‹Nr.›</a:t>
            </a:fld>
            <a:endParaRPr lang="de-DE" sz="800" dirty="0">
              <a:latin typeface="Arial" charset="0"/>
              <a:cs typeface="+mn-cs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9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20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21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  <p:pic>
        <p:nvPicPr>
          <p:cNvPr id="13" name="Picture 8" descr="logo_mpfs_cmyk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8150" y="260350"/>
            <a:ext cx="2355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54C27B1-122F-44C6-B0A2-7AE089BC9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260648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" name="Grafik 9" descr="SavetheDatefinal3.jpg"/>
          <p:cNvPicPr>
            <a:picLocks noChangeAspect="1"/>
          </p:cNvPicPr>
          <p:nvPr userDrawn="1"/>
        </p:nvPicPr>
        <p:blipFill>
          <a:blip r:embed="rId18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0" descr="SavetheDatefinal3.jpg"/>
          <p:cNvPicPr>
            <a:picLocks noChangeAspect="1"/>
          </p:cNvPicPr>
          <p:nvPr userDrawn="1"/>
        </p:nvPicPr>
        <p:blipFill>
          <a:blip r:embed="rId19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1" descr="SavetheDatefinal3.jpg"/>
          <p:cNvPicPr>
            <a:picLocks noChangeAspect="1"/>
          </p:cNvPicPr>
          <p:nvPr userDrawn="1"/>
        </p:nvPicPr>
        <p:blipFill>
          <a:blip r:embed="rId20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6" r:id="rId12"/>
    <p:sldLayoutId id="2147483887" r:id="rId13"/>
    <p:sldLayoutId id="2147483888" r:id="rId14"/>
    <p:sldLayoutId id="21474838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u="none">
              <a:solidFill>
                <a:srgbClr val="00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180799-4DA3-4972-9EB7-E325A09B8EA2}" type="slidenum">
              <a:rPr lang="de-DE" u="non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u="none">
              <a:solidFill>
                <a:srgbClr val="000000"/>
              </a:solidFill>
            </a:endParaRPr>
          </a:p>
        </p:txBody>
      </p:sp>
      <p:pic>
        <p:nvPicPr>
          <p:cNvPr id="1032" name="Picture 8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ogo_mpfs_cmyk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76200"/>
            <a:ext cx="174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</a:t>
            </a:r>
            <a:br>
              <a:rPr lang="de-DE" smtClean="0"/>
            </a:b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u="none">
              <a:solidFill>
                <a:srgbClr val="000000"/>
              </a:solidFill>
            </a:endParaRPr>
          </a:p>
        </p:txBody>
      </p:sp>
      <p:sp>
        <p:nvSpPr>
          <p:cNvPr id="479239" name="Rectangle 7"/>
          <p:cNvSpPr>
            <a:spLocks noChangeArrowheads="1"/>
          </p:cNvSpPr>
          <p:nvPr userDrawn="1"/>
        </p:nvSpPr>
        <p:spPr bwMode="auto">
          <a:xfrm>
            <a:off x="8316913" y="6237288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543DD96-64CA-4AD1-A997-BF76133D3803}" type="slidenum">
              <a:rPr lang="de-DE" sz="800" u="none">
                <a:solidFill>
                  <a:srgbClr val="000000"/>
                </a:solidFill>
              </a:rPr>
              <a:pPr eaLnBrk="0" hangingPunct="0">
                <a:defRPr/>
              </a:pPr>
              <a:t>‹Nr.›</a:t>
            </a:fld>
            <a:endParaRPr lang="de-DE" sz="800" u="none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294834"/>
            <a:ext cx="9144000" cy="5905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 dirty="0">
              <a:solidFill>
                <a:srgbClr val="FFFFFF"/>
              </a:solidFill>
            </a:endParaRPr>
          </a:p>
        </p:txBody>
      </p:sp>
      <p:pic>
        <p:nvPicPr>
          <p:cNvPr id="1032" name="Grafik 9" descr="SavetheDatefinal3.jpg"/>
          <p:cNvPicPr>
            <a:picLocks noChangeAspect="1"/>
          </p:cNvPicPr>
          <p:nvPr userDrawn="1"/>
        </p:nvPicPr>
        <p:blipFill>
          <a:blip r:embed="rId16" cstate="print"/>
          <a:srcRect l="6119" t="89417" r="83603" b="1822"/>
          <a:stretch>
            <a:fillRect/>
          </a:stretch>
        </p:blipFill>
        <p:spPr bwMode="auto">
          <a:xfrm>
            <a:off x="249238" y="6357011"/>
            <a:ext cx="6810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Grafik 10" descr="SavetheDatefinal3.jpg"/>
          <p:cNvPicPr>
            <a:picLocks noChangeAspect="1"/>
          </p:cNvPicPr>
          <p:nvPr userDrawn="1"/>
        </p:nvPicPr>
        <p:blipFill>
          <a:blip r:embed="rId17" cstate="print"/>
          <a:srcRect l="81282" t="89417" r="6267" b="1822"/>
          <a:stretch>
            <a:fillRect/>
          </a:stretch>
        </p:blipFill>
        <p:spPr bwMode="auto">
          <a:xfrm>
            <a:off x="8054975" y="6357011"/>
            <a:ext cx="825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Grafik 11" descr="SavetheDatefinal3.jpg"/>
          <p:cNvPicPr>
            <a:picLocks noChangeAspect="1"/>
          </p:cNvPicPr>
          <p:nvPr userDrawn="1"/>
        </p:nvPicPr>
        <p:blipFill>
          <a:blip r:embed="rId18" cstate="print"/>
          <a:srcRect l="40045" t="89417" r="42532" b="1822"/>
          <a:stretch>
            <a:fillRect/>
          </a:stretch>
        </p:blipFill>
        <p:spPr bwMode="auto">
          <a:xfrm>
            <a:off x="3989388" y="6347486"/>
            <a:ext cx="11557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 userDrawn="1"/>
        </p:nvSpPr>
        <p:spPr>
          <a:xfrm>
            <a:off x="0" y="0"/>
            <a:ext cx="9144000" cy="19685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u="none">
              <a:solidFill>
                <a:srgbClr val="FFFFFF"/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71450" y="-26988"/>
            <a:ext cx="53149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tabLst>
                <a:tab pos="268288" algn="l"/>
              </a:tabLst>
              <a:defRPr/>
            </a:pPr>
            <a:r>
              <a:rPr lang="de-DE" sz="1000" u="none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Medienpädagogischer Forschungsverbund Südwest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533400" y="609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2900" b="1" u="none" dirty="0" smtClean="0">
                <a:solidFill>
                  <a:srgbClr val="009900"/>
                </a:solidFill>
              </a:rPr>
              <a:t>JIM-Studie </a:t>
            </a:r>
            <a:r>
              <a:rPr lang="de-DE" sz="2900" b="1" u="none" dirty="0" smtClean="0">
                <a:solidFill>
                  <a:srgbClr val="009900"/>
                </a:solidFill>
              </a:rPr>
              <a:t>2011</a:t>
            </a:r>
            <a:endParaRPr lang="de-DE" sz="2900" b="1" u="none" dirty="0">
              <a:solidFill>
                <a:srgbClr val="009900"/>
              </a:solidFill>
            </a:endParaRPr>
          </a:p>
          <a:p>
            <a:pPr algn="ctr" eaLnBrk="0" hangingPunct="0"/>
            <a:endParaRPr lang="de-DE" sz="17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de-DE" sz="1500" b="1" u="none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  <a:latin typeface="Times New Roman" pitchFamily="18" charset="0"/>
            </a:endParaRPr>
          </a:p>
          <a:p>
            <a:pPr eaLnBrk="0" hangingPunct="0"/>
            <a:endParaRPr lang="de-DE" sz="1500" b="1" u="none" dirty="0">
              <a:solidFill>
                <a:srgbClr val="9B0202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Landesanstalt für Kommunikation Baden-Württemberg (LFK)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Landeszentrale für Medien und Kommunikation Rheinland-Pfalz (LMK)</a:t>
            </a:r>
          </a:p>
          <a:p>
            <a:pPr algn="ctr" eaLnBrk="0" hangingPunct="0"/>
            <a:endParaRPr lang="de-DE" sz="1700" u="none" dirty="0">
              <a:solidFill>
                <a:srgbClr val="000000"/>
              </a:solidFill>
            </a:endParaRP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Kooperationspartner:</a:t>
            </a:r>
          </a:p>
          <a:p>
            <a:pPr algn="ctr" eaLnBrk="0" hangingPunct="0"/>
            <a:r>
              <a:rPr lang="de-DE" sz="1700" u="none" dirty="0">
                <a:solidFill>
                  <a:srgbClr val="000000"/>
                </a:solidFill>
              </a:rPr>
              <a:t>SWR Medienforschung</a:t>
            </a:r>
          </a:p>
          <a:p>
            <a:pPr algn="ctr" eaLnBrk="0" hangingPunct="0"/>
            <a:endParaRPr lang="de-DE" sz="1700" b="1" u="none" dirty="0">
              <a:solidFill>
                <a:srgbClr val="9B0202"/>
              </a:solidFill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6248400" y="0"/>
            <a:ext cx="312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Rectangle 1030"/>
          <p:cNvSpPr>
            <a:spLocks noChangeArrowheads="1"/>
          </p:cNvSpPr>
          <p:nvPr/>
        </p:nvSpPr>
        <p:spPr bwMode="auto">
          <a:xfrm>
            <a:off x="6629400" y="199273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9" name="Picture 1031" descr="logo_mpf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60848"/>
            <a:ext cx="3870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876430" cy="52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388424" cy="571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1650"/>
            <a:ext cx="8028384" cy="58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9" y="404813"/>
            <a:ext cx="8230243" cy="58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7801818" cy="57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661151" cy="53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3947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7731609" cy="526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021464" cy="55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8506470" cy="52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11"/>
          <p:cNvPicPr>
            <a:picLocks noChangeAspect="1" noChangeArrowheads="1"/>
          </p:cNvPicPr>
          <p:nvPr/>
        </p:nvPicPr>
        <p:blipFill>
          <a:blip r:embed="rId3" cstate="print"/>
          <a:srcRect l="7622"/>
          <a:stretch>
            <a:fillRect/>
          </a:stretch>
        </p:blipFill>
        <p:spPr bwMode="auto">
          <a:xfrm>
            <a:off x="838201" y="215900"/>
            <a:ext cx="7694239" cy="60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633419" cy="49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388424" cy="51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429129" cy="55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500566" cy="520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560840" cy="51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661671" cy="53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7128023" cy="48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819851" cy="51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1407"/>
            <a:ext cx="8453511" cy="573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8572698" cy="4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560840" cy="50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352482" cy="543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056784" cy="51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511175"/>
            <a:ext cx="8140203" cy="574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193800"/>
            <a:ext cx="7780287" cy="501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7671242" cy="49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984776" cy="509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7200800" cy="504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624588" cy="50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52513"/>
            <a:ext cx="8676456" cy="520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345188" cy="493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8170262" cy="56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416824" cy="515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9367"/>
            <a:ext cx="8142808" cy="608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704856" cy="527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557219" cy="537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1190625"/>
            <a:ext cx="721677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128792" cy="484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458670" cy="50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7774260" cy="571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602686" cy="50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240165" cy="534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241300"/>
            <a:ext cx="8512373" cy="605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199388" cy="52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7740352" cy="49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628086" cy="512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556078" cy="50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7464573" cy="522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7776864" cy="51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9074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12"/>
          <p:cNvPicPr>
            <a:picLocks noChangeAspect="1" noChangeArrowheads="1"/>
          </p:cNvPicPr>
          <p:nvPr/>
        </p:nvPicPr>
        <p:blipFill>
          <a:blip r:embed="rId3" cstate="print"/>
          <a:srcRect r="25798"/>
          <a:stretch>
            <a:fillRect/>
          </a:stretch>
        </p:blipFill>
        <p:spPr bwMode="auto">
          <a:xfrm>
            <a:off x="377825" y="981075"/>
            <a:ext cx="838835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920880" cy="558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776864" cy="53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229103" cy="584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50887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48680"/>
            <a:ext cx="7776864" cy="53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136781" cy="54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378278" cy="529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082929" cy="55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514977" cy="58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8352928" cy="56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IM">
  <a:themeElements>
    <a:clrScheme name="J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00"/>
      </a:accent1>
      <a:accent2>
        <a:srgbClr val="336600"/>
      </a:accent2>
      <a:accent3>
        <a:srgbClr val="CCFF99"/>
      </a:accent3>
      <a:accent4>
        <a:srgbClr val="339933"/>
      </a:accent4>
      <a:accent5>
        <a:srgbClr val="C0C0C0"/>
      </a:accent5>
      <a:accent6>
        <a:srgbClr val="777777"/>
      </a:accent6>
      <a:hlink>
        <a:srgbClr val="99FF66"/>
      </a:hlink>
      <a:folHlink>
        <a:srgbClr val="CCFF99"/>
      </a:folHlink>
    </a:clrScheme>
    <a:fontScheme name="J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JIM Folien1 _allg_TV_Radio-korrigiert">
  <a:themeElements>
    <a:clrScheme name="KIM20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902"/>
      </a:accent1>
      <a:accent2>
        <a:srgbClr val="9B0202"/>
      </a:accent2>
      <a:accent3>
        <a:srgbClr val="FBE961"/>
      </a:accent3>
      <a:accent4>
        <a:srgbClr val="FFB400"/>
      </a:accent4>
      <a:accent5>
        <a:srgbClr val="C0C0C0"/>
      </a:accent5>
      <a:accent6>
        <a:srgbClr val="777777"/>
      </a:accent6>
      <a:hlink>
        <a:srgbClr val="FF0000"/>
      </a:hlink>
      <a:folHlink>
        <a:srgbClr val="FF0000"/>
      </a:folHlink>
    </a:clrScheme>
    <a:fontScheme name="JIM Folien1 _allg_TV_Radio-korrigie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IM Folien1 _allg_TV_Radio-korrigi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M Folien1 _allg_TV_Radio-korrigie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2D5C00"/>
        </a:accent6>
        <a:hlink>
          <a:srgbClr val="99FF66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M Folien1 _allg_TV_Radio-korrigiert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33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ADCAAD"/>
        </a:accent5>
        <a:accent6>
          <a:srgbClr val="2D5C00"/>
        </a:accent6>
        <a:hlink>
          <a:srgbClr val="99FF66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Bildschirmpräsentation (4:3)</PresentationFormat>
  <Paragraphs>79</Paragraphs>
  <Slides>63</Slides>
  <Notes>62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63</vt:i4>
      </vt:variant>
    </vt:vector>
  </HeadingPairs>
  <TitlesOfParts>
    <vt:vector size="67" baseType="lpstr">
      <vt:lpstr>JIM Folien1 _allg_TV_Radio-korrigiert</vt:lpstr>
      <vt:lpstr>JIM</vt:lpstr>
      <vt:lpstr>1_JIM</vt:lpstr>
      <vt:lpstr>1_JIM Folien1 _allg_TV_Radio-korrigiert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</vt:vector>
  </TitlesOfParts>
  <Company>SWF Medienforschung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BILMFEI</dc:creator>
  <cp:lastModifiedBy>Theresa Plankenhorn</cp:lastModifiedBy>
  <cp:revision>4068</cp:revision>
  <cp:lastPrinted>2003-02-11T17:25:19Z</cp:lastPrinted>
  <dcterms:created xsi:type="dcterms:W3CDTF">2001-09-04T11:25:59Z</dcterms:created>
  <dcterms:modified xsi:type="dcterms:W3CDTF">2016-06-23T13:39:19Z</dcterms:modified>
</cp:coreProperties>
</file>